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420" r:id="rId4"/>
    <p:sldId id="258" r:id="rId5"/>
    <p:sldId id="259" r:id="rId6"/>
    <p:sldId id="362" r:id="rId7"/>
    <p:sldId id="364" r:id="rId8"/>
    <p:sldId id="261" r:id="rId9"/>
    <p:sldId id="262" r:id="rId10"/>
    <p:sldId id="400" r:id="rId11"/>
    <p:sldId id="263" r:id="rId12"/>
    <p:sldId id="416" r:id="rId13"/>
    <p:sldId id="265" r:id="rId14"/>
    <p:sldId id="403" r:id="rId15"/>
    <p:sldId id="266" r:id="rId16"/>
    <p:sldId id="404" r:id="rId17"/>
    <p:sldId id="405" r:id="rId18"/>
    <p:sldId id="406" r:id="rId19"/>
    <p:sldId id="267" r:id="rId20"/>
    <p:sldId id="415" r:id="rId21"/>
    <p:sldId id="407" r:id="rId22"/>
    <p:sldId id="268" r:id="rId23"/>
    <p:sldId id="273" r:id="rId24"/>
    <p:sldId id="271" r:id="rId25"/>
    <p:sldId id="269" r:id="rId26"/>
    <p:sldId id="272" r:id="rId27"/>
    <p:sldId id="274" r:id="rId28"/>
    <p:sldId id="408" r:id="rId29"/>
    <p:sldId id="275" r:id="rId30"/>
    <p:sldId id="401" r:id="rId31"/>
    <p:sldId id="409" r:id="rId32"/>
    <p:sldId id="410" r:id="rId33"/>
    <p:sldId id="411" r:id="rId34"/>
    <p:sldId id="413" r:id="rId35"/>
    <p:sldId id="414" r:id="rId36"/>
    <p:sldId id="279" r:id="rId37"/>
    <p:sldId id="280" r:id="rId38"/>
    <p:sldId id="281" r:id="rId39"/>
    <p:sldId id="282" r:id="rId40"/>
    <p:sldId id="283" r:id="rId41"/>
    <p:sldId id="417" r:id="rId42"/>
    <p:sldId id="374" r:id="rId43"/>
    <p:sldId id="378" r:id="rId44"/>
    <p:sldId id="379" r:id="rId45"/>
    <p:sldId id="380" r:id="rId46"/>
    <p:sldId id="419" r:id="rId47"/>
    <p:sldId id="390" r:id="rId48"/>
    <p:sldId id="391" r:id="rId49"/>
    <p:sldId id="322" r:id="rId50"/>
    <p:sldId id="323" r:id="rId51"/>
    <p:sldId id="326" r:id="rId52"/>
    <p:sldId id="328" r:id="rId53"/>
    <p:sldId id="294" r:id="rId54"/>
    <p:sldId id="368" r:id="rId55"/>
    <p:sldId id="285" r:id="rId56"/>
    <p:sldId id="392" r:id="rId57"/>
    <p:sldId id="393" r:id="rId58"/>
    <p:sldId id="394" r:id="rId59"/>
    <p:sldId id="418" r:id="rId60"/>
    <p:sldId id="396" r:id="rId61"/>
    <p:sldId id="302" r:id="rId62"/>
    <p:sldId id="395" r:id="rId63"/>
    <p:sldId id="397" r:id="rId64"/>
    <p:sldId id="398" r:id="rId65"/>
    <p:sldId id="399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4B128A-3C92-4D1C-8E38-CC54B2E4F839}" v="8481" dt="2019-01-10T10:50:59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63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teek Jain" userId="e9384439-bc86-4235-9526-b6fea8d9f193" providerId="ADAL" clId="{6F4B128A-3C92-4D1C-8E38-CC54B2E4F839}"/>
    <pc:docChg chg="undo custSel addSld delSld modSld sldOrd">
      <pc:chgData name="Prateek Jain" userId="e9384439-bc86-4235-9526-b6fea8d9f193" providerId="ADAL" clId="{6F4B128A-3C92-4D1C-8E38-CC54B2E4F839}" dt="2019-01-10T10:51:33.190" v="12368" actId="20577"/>
      <pc:docMkLst>
        <pc:docMk/>
      </pc:docMkLst>
      <pc:sldChg chg="modSp add">
        <pc:chgData name="Prateek Jain" userId="e9384439-bc86-4235-9526-b6fea8d9f193" providerId="ADAL" clId="{6F4B128A-3C92-4D1C-8E38-CC54B2E4F839}" dt="2019-01-03T01:09:53.435" v="10703" actId="20577"/>
        <pc:sldMkLst>
          <pc:docMk/>
          <pc:sldMk cId="515959947" sldId="257"/>
        </pc:sldMkLst>
        <pc:spChg chg="mod">
          <ac:chgData name="Prateek Jain" userId="e9384439-bc86-4235-9526-b6fea8d9f193" providerId="ADAL" clId="{6F4B128A-3C92-4D1C-8E38-CC54B2E4F839}" dt="2018-12-28T14:38:53.819" v="7" actId="20577"/>
          <ac:spMkLst>
            <pc:docMk/>
            <pc:sldMk cId="515959947" sldId="257"/>
            <ac:spMk id="2" creationId="{DA2EC39D-2DC5-441B-8B81-1A4AC971FD9D}"/>
          </ac:spMkLst>
        </pc:spChg>
        <pc:spChg chg="mod">
          <ac:chgData name="Prateek Jain" userId="e9384439-bc86-4235-9526-b6fea8d9f193" providerId="ADAL" clId="{6F4B128A-3C92-4D1C-8E38-CC54B2E4F839}" dt="2019-01-03T01:09:53.435" v="10703" actId="20577"/>
          <ac:spMkLst>
            <pc:docMk/>
            <pc:sldMk cId="515959947" sldId="257"/>
            <ac:spMk id="3" creationId="{51AB3D03-9F58-4E3B-BE13-467D2BE322BF}"/>
          </ac:spMkLst>
        </pc:spChg>
      </pc:sldChg>
      <pc:sldChg chg="addSp delSp modSp add">
        <pc:chgData name="Prateek Jain" userId="e9384439-bc86-4235-9526-b6fea8d9f193" providerId="ADAL" clId="{6F4B128A-3C92-4D1C-8E38-CC54B2E4F839}" dt="2019-01-03T01:18:21.019" v="10867" actId="1076"/>
        <pc:sldMkLst>
          <pc:docMk/>
          <pc:sldMk cId="983429598" sldId="258"/>
        </pc:sldMkLst>
        <pc:spChg chg="mod">
          <ac:chgData name="Prateek Jain" userId="e9384439-bc86-4235-9526-b6fea8d9f193" providerId="ADAL" clId="{6F4B128A-3C92-4D1C-8E38-CC54B2E4F839}" dt="2018-12-28T14:43:44.933" v="442" actId="20577"/>
          <ac:spMkLst>
            <pc:docMk/>
            <pc:sldMk cId="983429598" sldId="258"/>
            <ac:spMk id="2" creationId="{16E05C4A-993F-4DC4-9AE5-B51DBD19D739}"/>
          </ac:spMkLst>
        </pc:spChg>
        <pc:spChg chg="mod">
          <ac:chgData name="Prateek Jain" userId="e9384439-bc86-4235-9526-b6fea8d9f193" providerId="ADAL" clId="{6F4B128A-3C92-4D1C-8E38-CC54B2E4F839}" dt="2019-01-03T01:18:21.019" v="10867" actId="1076"/>
          <ac:spMkLst>
            <pc:docMk/>
            <pc:sldMk cId="983429598" sldId="258"/>
            <ac:spMk id="3" creationId="{937B9361-62FF-4C17-83CE-D4518FF34337}"/>
          </ac:spMkLst>
        </pc:spChg>
        <pc:spChg chg="add del">
          <ac:chgData name="Prateek Jain" userId="e9384439-bc86-4235-9526-b6fea8d9f193" providerId="ADAL" clId="{6F4B128A-3C92-4D1C-8E38-CC54B2E4F839}" dt="2018-12-28T17:56:48.986" v="2114"/>
          <ac:spMkLst>
            <pc:docMk/>
            <pc:sldMk cId="983429598" sldId="258"/>
            <ac:spMk id="4" creationId="{50F87D13-34EF-4E3E-9269-D7AD7EAA791B}"/>
          </ac:spMkLst>
        </pc:spChg>
        <pc:spChg chg="add mod">
          <ac:chgData name="Prateek Jain" userId="e9384439-bc86-4235-9526-b6fea8d9f193" providerId="ADAL" clId="{6F4B128A-3C92-4D1C-8E38-CC54B2E4F839}" dt="2019-01-03T01:18:11.100" v="10864" actId="14100"/>
          <ac:spMkLst>
            <pc:docMk/>
            <pc:sldMk cId="983429598" sldId="258"/>
            <ac:spMk id="5" creationId="{19286AA4-3A63-4188-87E5-F31FE0F2159C}"/>
          </ac:spMkLst>
        </pc:spChg>
      </pc:sldChg>
      <pc:sldChg chg="addSp modSp add">
        <pc:chgData name="Prateek Jain" userId="e9384439-bc86-4235-9526-b6fea8d9f193" providerId="ADAL" clId="{6F4B128A-3C92-4D1C-8E38-CC54B2E4F839}" dt="2018-12-28T18:00:38.283" v="2404" actId="5793"/>
        <pc:sldMkLst>
          <pc:docMk/>
          <pc:sldMk cId="221025000" sldId="259"/>
        </pc:sldMkLst>
        <pc:spChg chg="mod">
          <ac:chgData name="Prateek Jain" userId="e9384439-bc86-4235-9526-b6fea8d9f193" providerId="ADAL" clId="{6F4B128A-3C92-4D1C-8E38-CC54B2E4F839}" dt="2018-12-28T14:45:35.857" v="519" actId="20577"/>
          <ac:spMkLst>
            <pc:docMk/>
            <pc:sldMk cId="221025000" sldId="259"/>
            <ac:spMk id="2" creationId="{1856DE34-4E88-4099-A346-968829B8F16D}"/>
          </ac:spMkLst>
        </pc:spChg>
        <pc:spChg chg="mod">
          <ac:chgData name="Prateek Jain" userId="e9384439-bc86-4235-9526-b6fea8d9f193" providerId="ADAL" clId="{6F4B128A-3C92-4D1C-8E38-CC54B2E4F839}" dt="2018-12-28T17:59:43.785" v="2277" actId="20577"/>
          <ac:spMkLst>
            <pc:docMk/>
            <pc:sldMk cId="221025000" sldId="259"/>
            <ac:spMk id="3" creationId="{6CF2A33D-EE27-4D30-A4B6-0A2EDE9C6774}"/>
          </ac:spMkLst>
        </pc:spChg>
        <pc:spChg chg="add mod">
          <ac:chgData name="Prateek Jain" userId="e9384439-bc86-4235-9526-b6fea8d9f193" providerId="ADAL" clId="{6F4B128A-3C92-4D1C-8E38-CC54B2E4F839}" dt="2018-12-28T18:00:38.283" v="2404" actId="5793"/>
          <ac:spMkLst>
            <pc:docMk/>
            <pc:sldMk cId="221025000" sldId="259"/>
            <ac:spMk id="4" creationId="{CA7BFBB8-F702-48B2-A5D4-34D448C7052B}"/>
          </ac:spMkLst>
        </pc:spChg>
      </pc:sldChg>
      <pc:sldChg chg="modSp add del">
        <pc:chgData name="Prateek Jain" userId="e9384439-bc86-4235-9526-b6fea8d9f193" providerId="ADAL" clId="{6F4B128A-3C92-4D1C-8E38-CC54B2E4F839}" dt="2018-12-28T18:02:03.299" v="2411" actId="2696"/>
        <pc:sldMkLst>
          <pc:docMk/>
          <pc:sldMk cId="4175313004" sldId="260"/>
        </pc:sldMkLst>
        <pc:spChg chg="mod">
          <ac:chgData name="Prateek Jain" userId="e9384439-bc86-4235-9526-b6fea8d9f193" providerId="ADAL" clId="{6F4B128A-3C92-4D1C-8E38-CC54B2E4F839}" dt="2018-12-28T14:45:52.129" v="559" actId="20577"/>
          <ac:spMkLst>
            <pc:docMk/>
            <pc:sldMk cId="4175313004" sldId="260"/>
            <ac:spMk id="2" creationId="{48EFCFED-7E55-4198-BD8B-DC405697C64E}"/>
          </ac:spMkLst>
        </pc:spChg>
      </pc:sldChg>
      <pc:sldChg chg="addSp delSp modSp add modAnim">
        <pc:chgData name="Prateek Jain" userId="e9384439-bc86-4235-9526-b6fea8d9f193" providerId="ADAL" clId="{6F4B128A-3C92-4D1C-8E38-CC54B2E4F839}" dt="2019-01-03T08:21:53.076" v="12164" actId="1076"/>
        <pc:sldMkLst>
          <pc:docMk/>
          <pc:sldMk cId="2822032818" sldId="261"/>
        </pc:sldMkLst>
        <pc:spChg chg="mod">
          <ac:chgData name="Prateek Jain" userId="e9384439-bc86-4235-9526-b6fea8d9f193" providerId="ADAL" clId="{6F4B128A-3C92-4D1C-8E38-CC54B2E4F839}" dt="2018-12-28T18:04:25.047" v="2532" actId="20577"/>
          <ac:spMkLst>
            <pc:docMk/>
            <pc:sldMk cId="2822032818" sldId="261"/>
            <ac:spMk id="2" creationId="{9630ACDB-C0C1-44D1-A3A4-410340CEB06C}"/>
          </ac:spMkLst>
        </pc:spChg>
        <pc:spChg chg="del mod">
          <ac:chgData name="Prateek Jain" userId="e9384439-bc86-4235-9526-b6fea8d9f193" providerId="ADAL" clId="{6F4B128A-3C92-4D1C-8E38-CC54B2E4F839}" dt="2018-12-28T18:03:03.588" v="2442" actId="478"/>
          <ac:spMkLst>
            <pc:docMk/>
            <pc:sldMk cId="2822032818" sldId="261"/>
            <ac:spMk id="3" creationId="{5EBC3B24-798B-4607-B9BC-254045E4C416}"/>
          </ac:spMkLst>
        </pc:spChg>
        <pc:spChg chg="add mod">
          <ac:chgData name="Prateek Jain" userId="e9384439-bc86-4235-9526-b6fea8d9f193" providerId="ADAL" clId="{6F4B128A-3C92-4D1C-8E38-CC54B2E4F839}" dt="2019-01-03T08:21:45.813" v="12162" actId="5793"/>
          <ac:spMkLst>
            <pc:docMk/>
            <pc:sldMk cId="2822032818" sldId="261"/>
            <ac:spMk id="4" creationId="{921383AB-BBE5-4B90-A5F3-72A41B51B976}"/>
          </ac:spMkLst>
        </pc:spChg>
        <pc:spChg chg="add mod">
          <ac:chgData name="Prateek Jain" userId="e9384439-bc86-4235-9526-b6fea8d9f193" providerId="ADAL" clId="{6F4B128A-3C92-4D1C-8E38-CC54B2E4F839}" dt="2019-01-03T08:21:53.076" v="12164" actId="1076"/>
          <ac:spMkLst>
            <pc:docMk/>
            <pc:sldMk cId="2822032818" sldId="261"/>
            <ac:spMk id="5" creationId="{18D0D4AC-C162-497E-B7D4-260160C1F06D}"/>
          </ac:spMkLst>
        </pc:spChg>
        <pc:spChg chg="add mod">
          <ac:chgData name="Prateek Jain" userId="e9384439-bc86-4235-9526-b6fea8d9f193" providerId="ADAL" clId="{6F4B128A-3C92-4D1C-8E38-CC54B2E4F839}" dt="2019-01-03T04:14:59.779" v="11989" actId="20577"/>
          <ac:spMkLst>
            <pc:docMk/>
            <pc:sldMk cId="2822032818" sldId="261"/>
            <ac:spMk id="6" creationId="{02C87FF9-76A5-44AC-9865-C3C36C192873}"/>
          </ac:spMkLst>
        </pc:spChg>
        <pc:spChg chg="mod topLvl">
          <ac:chgData name="Prateek Jain" userId="e9384439-bc86-4235-9526-b6fea8d9f193" providerId="ADAL" clId="{6F4B128A-3C92-4D1C-8E38-CC54B2E4F839}" dt="2019-01-03T01:24:42.727" v="11120" actId="165"/>
          <ac:spMkLst>
            <pc:docMk/>
            <pc:sldMk cId="2822032818" sldId="261"/>
            <ac:spMk id="9" creationId="{EFA0A65D-8FC3-4C53-950F-FA1AE9336320}"/>
          </ac:spMkLst>
        </pc:spChg>
        <pc:grpChg chg="add del mod">
          <ac:chgData name="Prateek Jain" userId="e9384439-bc86-4235-9526-b6fea8d9f193" providerId="ADAL" clId="{6F4B128A-3C92-4D1C-8E38-CC54B2E4F839}" dt="2019-01-03T01:24:42.727" v="11120" actId="165"/>
          <ac:grpSpMkLst>
            <pc:docMk/>
            <pc:sldMk cId="2822032818" sldId="261"/>
            <ac:grpSpMk id="7" creationId="{83DEE798-287B-469C-9D21-5422DC4FB2A6}"/>
          </ac:grpSpMkLst>
        </pc:grpChg>
        <pc:grpChg chg="mod topLvl">
          <ac:chgData name="Prateek Jain" userId="e9384439-bc86-4235-9526-b6fea8d9f193" providerId="ADAL" clId="{6F4B128A-3C92-4D1C-8E38-CC54B2E4F839}" dt="2019-01-03T01:24:42.727" v="11120" actId="165"/>
          <ac:grpSpMkLst>
            <pc:docMk/>
            <pc:sldMk cId="2822032818" sldId="261"/>
            <ac:grpSpMk id="8" creationId="{1981E041-E639-47FD-9BB5-73BD56B9D899}"/>
          </ac:grpSpMkLst>
        </pc:grpChg>
        <pc:cxnChg chg="mod topLvl">
          <ac:chgData name="Prateek Jain" userId="e9384439-bc86-4235-9526-b6fea8d9f193" providerId="ADAL" clId="{6F4B128A-3C92-4D1C-8E38-CC54B2E4F839}" dt="2019-01-03T04:14:18.267" v="11986" actId="14100"/>
          <ac:cxnSpMkLst>
            <pc:docMk/>
            <pc:sldMk cId="2822032818" sldId="261"/>
            <ac:cxnSpMk id="10" creationId="{5DD5D195-4611-4E53-A044-57E17695536C}"/>
          </ac:cxnSpMkLst>
        </pc:cxnChg>
        <pc:cxnChg chg="add mod">
          <ac:chgData name="Prateek Jain" userId="e9384439-bc86-4235-9526-b6fea8d9f193" providerId="ADAL" clId="{6F4B128A-3C92-4D1C-8E38-CC54B2E4F839}" dt="2019-01-03T01:25:34.440" v="11126" actId="14100"/>
          <ac:cxnSpMkLst>
            <pc:docMk/>
            <pc:sldMk cId="2822032818" sldId="261"/>
            <ac:cxnSpMk id="14" creationId="{499862F7-F669-42AC-82CD-7DD778A54D4F}"/>
          </ac:cxnSpMkLst>
        </pc:cxnChg>
      </pc:sldChg>
      <pc:sldChg chg="addSp modSp add">
        <pc:chgData name="Prateek Jain" userId="e9384439-bc86-4235-9526-b6fea8d9f193" providerId="ADAL" clId="{6F4B128A-3C92-4D1C-8E38-CC54B2E4F839}" dt="2019-01-01T21:41:28.261" v="6205"/>
        <pc:sldMkLst>
          <pc:docMk/>
          <pc:sldMk cId="1480001896" sldId="262"/>
        </pc:sldMkLst>
        <pc:spChg chg="mod">
          <ac:chgData name="Prateek Jain" userId="e9384439-bc86-4235-9526-b6fea8d9f193" providerId="ADAL" clId="{6F4B128A-3C92-4D1C-8E38-CC54B2E4F839}" dt="2018-12-28T14:46:32.886" v="600" actId="20577"/>
          <ac:spMkLst>
            <pc:docMk/>
            <pc:sldMk cId="1480001896" sldId="262"/>
            <ac:spMk id="2" creationId="{DE30B925-75A2-439A-A35A-4ED6F838200F}"/>
          </ac:spMkLst>
        </pc:spChg>
        <pc:spChg chg="mod">
          <ac:chgData name="Prateek Jain" userId="e9384439-bc86-4235-9526-b6fea8d9f193" providerId="ADAL" clId="{6F4B128A-3C92-4D1C-8E38-CC54B2E4F839}" dt="2018-12-28T20:31:16.892" v="5344" actId="20577"/>
          <ac:spMkLst>
            <pc:docMk/>
            <pc:sldMk cId="1480001896" sldId="262"/>
            <ac:spMk id="3" creationId="{359A5D86-B8CA-4D79-A625-0EF6E77CE8FE}"/>
          </ac:spMkLst>
        </pc:spChg>
        <pc:picChg chg="add">
          <ac:chgData name="Prateek Jain" userId="e9384439-bc86-4235-9526-b6fea8d9f193" providerId="ADAL" clId="{6F4B128A-3C92-4D1C-8E38-CC54B2E4F839}" dt="2019-01-01T21:41:28.261" v="6205"/>
          <ac:picMkLst>
            <pc:docMk/>
            <pc:sldMk cId="1480001896" sldId="262"/>
            <ac:picMk id="4" creationId="{1461845B-8D5A-4A0A-BFDD-6B9DFB0A43AF}"/>
          </ac:picMkLst>
        </pc:picChg>
      </pc:sldChg>
      <pc:sldChg chg="addSp delSp modSp add">
        <pc:chgData name="Prateek Jain" userId="e9384439-bc86-4235-9526-b6fea8d9f193" providerId="ADAL" clId="{6F4B128A-3C92-4D1C-8E38-CC54B2E4F839}" dt="2019-01-01T21:44:17.805" v="6216"/>
        <pc:sldMkLst>
          <pc:docMk/>
          <pc:sldMk cId="3445316789" sldId="263"/>
        </pc:sldMkLst>
        <pc:spChg chg="mod">
          <ac:chgData name="Prateek Jain" userId="e9384439-bc86-4235-9526-b6fea8d9f193" providerId="ADAL" clId="{6F4B128A-3C92-4D1C-8E38-CC54B2E4F839}" dt="2018-12-28T14:46:41.103" v="615" actId="20577"/>
          <ac:spMkLst>
            <pc:docMk/>
            <pc:sldMk cId="3445316789" sldId="263"/>
            <ac:spMk id="2" creationId="{88851E39-6C9B-4B04-AEAC-DE675876E06B}"/>
          </ac:spMkLst>
        </pc:spChg>
        <pc:spChg chg="mod">
          <ac:chgData name="Prateek Jain" userId="e9384439-bc86-4235-9526-b6fea8d9f193" providerId="ADAL" clId="{6F4B128A-3C92-4D1C-8E38-CC54B2E4F839}" dt="2018-12-28T19:20:22.955" v="4017" actId="20577"/>
          <ac:spMkLst>
            <pc:docMk/>
            <pc:sldMk cId="3445316789" sldId="263"/>
            <ac:spMk id="3" creationId="{38E4279B-171F-4AA1-9FF7-3016701716D7}"/>
          </ac:spMkLst>
        </pc:spChg>
        <pc:spChg chg="add mod">
          <ac:chgData name="Prateek Jain" userId="e9384439-bc86-4235-9526-b6fea8d9f193" providerId="ADAL" clId="{6F4B128A-3C92-4D1C-8E38-CC54B2E4F839}" dt="2018-12-28T19:29:30.292" v="4553" actId="1076"/>
          <ac:spMkLst>
            <pc:docMk/>
            <pc:sldMk cId="3445316789" sldId="263"/>
            <ac:spMk id="20" creationId="{A6405EAD-50C4-47ED-8201-0C1E79723FE8}"/>
          </ac:spMkLst>
        </pc:spChg>
        <pc:inkChg chg="add del">
          <ac:chgData name="Prateek Jain" userId="e9384439-bc86-4235-9526-b6fea8d9f193" providerId="ADAL" clId="{6F4B128A-3C92-4D1C-8E38-CC54B2E4F839}" dt="2018-12-28T19:18:16.698" v="3924"/>
          <ac:inkMkLst>
            <pc:docMk/>
            <pc:sldMk cId="3445316789" sldId="263"/>
            <ac:inkMk id="4" creationId="{07AFA4AD-8BFE-46FA-A9CB-C1C4EAC49DD8}"/>
          </ac:inkMkLst>
        </pc:inkChg>
        <pc:inkChg chg="del">
          <ac:chgData name="Prateek Jain" userId="e9384439-bc86-4235-9526-b6fea8d9f193" providerId="ADAL" clId="{6F4B128A-3C92-4D1C-8E38-CC54B2E4F839}" dt="2019-01-01T21:43:25.531" v="6206"/>
          <ac:inkMkLst>
            <pc:docMk/>
            <pc:sldMk cId="3445316789" sldId="263"/>
            <ac:inkMk id="4" creationId="{AC8313A6-AB27-40E6-AEC8-F92062048DD5}"/>
          </ac:inkMkLst>
        </pc:inkChg>
        <pc:inkChg chg="del">
          <ac:chgData name="Prateek Jain" userId="e9384439-bc86-4235-9526-b6fea8d9f193" providerId="ADAL" clId="{6F4B128A-3C92-4D1C-8E38-CC54B2E4F839}" dt="2019-01-01T21:43:25.531" v="6206"/>
          <ac:inkMkLst>
            <pc:docMk/>
            <pc:sldMk cId="3445316789" sldId="263"/>
            <ac:inkMk id="5" creationId="{284FE59B-6F99-40C5-BA56-C3DBAC62B43A}"/>
          </ac:inkMkLst>
        </pc:inkChg>
        <pc:inkChg chg="add del">
          <ac:chgData name="Prateek Jain" userId="e9384439-bc86-4235-9526-b6fea8d9f193" providerId="ADAL" clId="{6F4B128A-3C92-4D1C-8E38-CC54B2E4F839}" dt="2018-12-28T19:18:16.698" v="3924"/>
          <ac:inkMkLst>
            <pc:docMk/>
            <pc:sldMk cId="3445316789" sldId="263"/>
            <ac:inkMk id="5" creationId="{BDECDB76-951A-4DDE-8875-14A2C203FFB9}"/>
          </ac:inkMkLst>
        </pc:inkChg>
        <pc:inkChg chg="del">
          <ac:chgData name="Prateek Jain" userId="e9384439-bc86-4235-9526-b6fea8d9f193" providerId="ADAL" clId="{6F4B128A-3C92-4D1C-8E38-CC54B2E4F839}" dt="2019-01-01T21:43:25.531" v="6206"/>
          <ac:inkMkLst>
            <pc:docMk/>
            <pc:sldMk cId="3445316789" sldId="263"/>
            <ac:inkMk id="6" creationId="{C27F2620-F1B1-432A-A773-9B6B39B66F2E}"/>
          </ac:inkMkLst>
        </pc:inkChg>
        <pc:inkChg chg="add del">
          <ac:chgData name="Prateek Jain" userId="e9384439-bc86-4235-9526-b6fea8d9f193" providerId="ADAL" clId="{6F4B128A-3C92-4D1C-8E38-CC54B2E4F839}" dt="2018-12-28T19:18:24.482" v="3937"/>
          <ac:inkMkLst>
            <pc:docMk/>
            <pc:sldMk cId="3445316789" sldId="263"/>
            <ac:inkMk id="6" creationId="{DEFD3AA9-2D06-4F04-83FB-990D1D0FC5A2}"/>
          </ac:inkMkLst>
        </pc:inkChg>
        <pc:inkChg chg="add del">
          <ac:chgData name="Prateek Jain" userId="e9384439-bc86-4235-9526-b6fea8d9f193" providerId="ADAL" clId="{6F4B128A-3C92-4D1C-8E38-CC54B2E4F839}" dt="2018-12-28T19:18:24.482" v="3937"/>
          <ac:inkMkLst>
            <pc:docMk/>
            <pc:sldMk cId="3445316789" sldId="263"/>
            <ac:inkMk id="7" creationId="{1EB11561-84E0-4F3B-AFC9-E17FAA6FCB94}"/>
          </ac:inkMkLst>
        </pc:inkChg>
        <pc:inkChg chg="del">
          <ac:chgData name="Prateek Jain" userId="e9384439-bc86-4235-9526-b6fea8d9f193" providerId="ADAL" clId="{6F4B128A-3C92-4D1C-8E38-CC54B2E4F839}" dt="2019-01-01T21:43:25.531" v="6206"/>
          <ac:inkMkLst>
            <pc:docMk/>
            <pc:sldMk cId="3445316789" sldId="263"/>
            <ac:inkMk id="7" creationId="{97A4BBA5-2D90-4190-950B-8D22A6185F33}"/>
          </ac:inkMkLst>
        </pc:inkChg>
        <pc:inkChg chg="add del">
          <ac:chgData name="Prateek Jain" userId="e9384439-bc86-4235-9526-b6fea8d9f193" providerId="ADAL" clId="{6F4B128A-3C92-4D1C-8E38-CC54B2E4F839}" dt="2019-01-01T21:43:42.028" v="6209"/>
          <ac:inkMkLst>
            <pc:docMk/>
            <pc:sldMk cId="3445316789" sldId="263"/>
            <ac:inkMk id="8" creationId="{7C83B838-C46B-4942-AF14-C0BCAB60F36B}"/>
          </ac:inkMkLst>
        </pc:inkChg>
        <pc:inkChg chg="add del">
          <ac:chgData name="Prateek Jain" userId="e9384439-bc86-4235-9526-b6fea8d9f193" providerId="ADAL" clId="{6F4B128A-3C92-4D1C-8E38-CC54B2E4F839}" dt="2018-12-28T19:18:24.482" v="3937"/>
          <ac:inkMkLst>
            <pc:docMk/>
            <pc:sldMk cId="3445316789" sldId="263"/>
            <ac:inkMk id="8" creationId="{C1B43EA4-CCC8-439E-8CFD-E88AE31C4188}"/>
          </ac:inkMkLst>
        </pc:inkChg>
        <pc:inkChg chg="del">
          <ac:chgData name="Prateek Jain" userId="e9384439-bc86-4235-9526-b6fea8d9f193" providerId="ADAL" clId="{6F4B128A-3C92-4D1C-8E38-CC54B2E4F839}" dt="2019-01-01T21:43:42.028" v="6209"/>
          <ac:inkMkLst>
            <pc:docMk/>
            <pc:sldMk cId="3445316789" sldId="263"/>
            <ac:inkMk id="9" creationId="{691A2C99-6B17-48B3-8293-0BC3BAA4516E}"/>
          </ac:inkMkLst>
        </pc:inkChg>
        <pc:inkChg chg="add del">
          <ac:chgData name="Prateek Jain" userId="e9384439-bc86-4235-9526-b6fea8d9f193" providerId="ADAL" clId="{6F4B128A-3C92-4D1C-8E38-CC54B2E4F839}" dt="2018-12-28T19:18:24.482" v="3937"/>
          <ac:inkMkLst>
            <pc:docMk/>
            <pc:sldMk cId="3445316789" sldId="263"/>
            <ac:inkMk id="9" creationId="{9514BADA-BC72-4FB2-8BCB-F5B64FC54EE1}"/>
          </ac:inkMkLst>
        </pc:inkChg>
        <pc:inkChg chg="add del">
          <ac:chgData name="Prateek Jain" userId="e9384439-bc86-4235-9526-b6fea8d9f193" providerId="ADAL" clId="{6F4B128A-3C92-4D1C-8E38-CC54B2E4F839}" dt="2018-12-28T19:18:24.482" v="3937"/>
          <ac:inkMkLst>
            <pc:docMk/>
            <pc:sldMk cId="3445316789" sldId="263"/>
            <ac:inkMk id="10" creationId="{C785D450-4203-4ED1-9228-004094DAD417}"/>
          </ac:inkMkLst>
        </pc:inkChg>
        <pc:inkChg chg="del">
          <ac:chgData name="Prateek Jain" userId="e9384439-bc86-4235-9526-b6fea8d9f193" providerId="ADAL" clId="{6F4B128A-3C92-4D1C-8E38-CC54B2E4F839}" dt="2019-01-01T21:43:42.028" v="6209"/>
          <ac:inkMkLst>
            <pc:docMk/>
            <pc:sldMk cId="3445316789" sldId="263"/>
            <ac:inkMk id="10" creationId="{F0DDD70C-AD4A-400E-80A6-F84CCE09015A}"/>
          </ac:inkMkLst>
        </pc:inkChg>
        <pc:inkChg chg="add del">
          <ac:chgData name="Prateek Jain" userId="e9384439-bc86-4235-9526-b6fea8d9f193" providerId="ADAL" clId="{6F4B128A-3C92-4D1C-8E38-CC54B2E4F839}" dt="2018-12-28T19:18:24.482" v="3937"/>
          <ac:inkMkLst>
            <pc:docMk/>
            <pc:sldMk cId="3445316789" sldId="263"/>
            <ac:inkMk id="11" creationId="{36CC836A-FBD0-40B6-8FAA-11F529B4B2B1}"/>
          </ac:inkMkLst>
        </pc:inkChg>
        <pc:inkChg chg="del">
          <ac:chgData name="Prateek Jain" userId="e9384439-bc86-4235-9526-b6fea8d9f193" providerId="ADAL" clId="{6F4B128A-3C92-4D1C-8E38-CC54B2E4F839}" dt="2019-01-01T21:43:42.028" v="6209"/>
          <ac:inkMkLst>
            <pc:docMk/>
            <pc:sldMk cId="3445316789" sldId="263"/>
            <ac:inkMk id="11" creationId="{572521F1-F852-4F88-B958-2D7E7AC93A02}"/>
          </ac:inkMkLst>
        </pc:inkChg>
        <pc:inkChg chg="del">
          <ac:chgData name="Prateek Jain" userId="e9384439-bc86-4235-9526-b6fea8d9f193" providerId="ADAL" clId="{6F4B128A-3C92-4D1C-8E38-CC54B2E4F839}" dt="2019-01-01T21:43:29.514" v="6207"/>
          <ac:inkMkLst>
            <pc:docMk/>
            <pc:sldMk cId="3445316789" sldId="263"/>
            <ac:inkMk id="12" creationId="{232F31B1-A89C-49D7-AA80-CE62359EC73B}"/>
          </ac:inkMkLst>
        </pc:inkChg>
        <pc:inkChg chg="add del">
          <ac:chgData name="Prateek Jain" userId="e9384439-bc86-4235-9526-b6fea8d9f193" providerId="ADAL" clId="{6F4B128A-3C92-4D1C-8E38-CC54B2E4F839}" dt="2018-12-28T19:18:24.482" v="3937"/>
          <ac:inkMkLst>
            <pc:docMk/>
            <pc:sldMk cId="3445316789" sldId="263"/>
            <ac:inkMk id="12" creationId="{9A45BF55-9348-4B3E-A31E-281945ECFC24}"/>
          </ac:inkMkLst>
        </pc:inkChg>
        <pc:inkChg chg="add del">
          <ac:chgData name="Prateek Jain" userId="e9384439-bc86-4235-9526-b6fea8d9f193" providerId="ADAL" clId="{6F4B128A-3C92-4D1C-8E38-CC54B2E4F839}" dt="2018-12-28T19:18:24.482" v="3937"/>
          <ac:inkMkLst>
            <pc:docMk/>
            <pc:sldMk cId="3445316789" sldId="263"/>
            <ac:inkMk id="13" creationId="{B38766FB-5413-4347-BE16-4A6591FBE17B}"/>
          </ac:inkMkLst>
        </pc:inkChg>
        <pc:inkChg chg="del">
          <ac:chgData name="Prateek Jain" userId="e9384439-bc86-4235-9526-b6fea8d9f193" providerId="ADAL" clId="{6F4B128A-3C92-4D1C-8E38-CC54B2E4F839}" dt="2019-01-01T21:43:29.514" v="6207"/>
          <ac:inkMkLst>
            <pc:docMk/>
            <pc:sldMk cId="3445316789" sldId="263"/>
            <ac:inkMk id="13" creationId="{E7B9A62C-4617-4F30-BA96-BD5F57666F74}"/>
          </ac:inkMkLst>
        </pc:inkChg>
        <pc:inkChg chg="add del">
          <ac:chgData name="Prateek Jain" userId="e9384439-bc86-4235-9526-b6fea8d9f193" providerId="ADAL" clId="{6F4B128A-3C92-4D1C-8E38-CC54B2E4F839}" dt="2018-12-28T19:18:24.482" v="3937"/>
          <ac:inkMkLst>
            <pc:docMk/>
            <pc:sldMk cId="3445316789" sldId="263"/>
            <ac:inkMk id="14" creationId="{428AC5E2-8BE8-45DF-B4DF-02410EF15A55}"/>
          </ac:inkMkLst>
        </pc:inkChg>
        <pc:inkChg chg="add del">
          <ac:chgData name="Prateek Jain" userId="e9384439-bc86-4235-9526-b6fea8d9f193" providerId="ADAL" clId="{6F4B128A-3C92-4D1C-8E38-CC54B2E4F839}" dt="2019-01-01T21:43:33.565" v="6208"/>
          <ac:inkMkLst>
            <pc:docMk/>
            <pc:sldMk cId="3445316789" sldId="263"/>
            <ac:inkMk id="14" creationId="{81135846-10D9-474C-8A8C-C981A86D2F24}"/>
          </ac:inkMkLst>
        </pc:inkChg>
        <pc:inkChg chg="del">
          <ac:chgData name="Prateek Jain" userId="e9384439-bc86-4235-9526-b6fea8d9f193" providerId="ADAL" clId="{6F4B128A-3C92-4D1C-8E38-CC54B2E4F839}" dt="2019-01-01T21:43:33.565" v="6208"/>
          <ac:inkMkLst>
            <pc:docMk/>
            <pc:sldMk cId="3445316789" sldId="263"/>
            <ac:inkMk id="15" creationId="{18EFF39A-D738-4C33-9F9A-6228A4B47007}"/>
          </ac:inkMkLst>
        </pc:inkChg>
        <pc:inkChg chg="add del">
          <ac:chgData name="Prateek Jain" userId="e9384439-bc86-4235-9526-b6fea8d9f193" providerId="ADAL" clId="{6F4B128A-3C92-4D1C-8E38-CC54B2E4F839}" dt="2018-12-28T19:18:24.482" v="3937"/>
          <ac:inkMkLst>
            <pc:docMk/>
            <pc:sldMk cId="3445316789" sldId="263"/>
            <ac:inkMk id="15" creationId="{98591A26-309F-4F75-A179-FA2C0A936036}"/>
          </ac:inkMkLst>
        </pc:inkChg>
        <pc:inkChg chg="add del">
          <ac:chgData name="Prateek Jain" userId="e9384439-bc86-4235-9526-b6fea8d9f193" providerId="ADAL" clId="{6F4B128A-3C92-4D1C-8E38-CC54B2E4F839}" dt="2018-12-28T19:18:24.482" v="3937"/>
          <ac:inkMkLst>
            <pc:docMk/>
            <pc:sldMk cId="3445316789" sldId="263"/>
            <ac:inkMk id="16" creationId="{89B7C460-B294-4CBD-9EB2-5DA375050108}"/>
          </ac:inkMkLst>
        </pc:inkChg>
        <pc:inkChg chg="del">
          <ac:chgData name="Prateek Jain" userId="e9384439-bc86-4235-9526-b6fea8d9f193" providerId="ADAL" clId="{6F4B128A-3C92-4D1C-8E38-CC54B2E4F839}" dt="2019-01-01T21:43:33.565" v="6208"/>
          <ac:inkMkLst>
            <pc:docMk/>
            <pc:sldMk cId="3445316789" sldId="263"/>
            <ac:inkMk id="16" creationId="{F0964B6B-8CE0-4B80-AAFB-D15FB46ABD25}"/>
          </ac:inkMkLst>
        </pc:inkChg>
        <pc:inkChg chg="add del">
          <ac:chgData name="Prateek Jain" userId="e9384439-bc86-4235-9526-b6fea8d9f193" providerId="ADAL" clId="{6F4B128A-3C92-4D1C-8E38-CC54B2E4F839}" dt="2018-12-28T19:18:24.482" v="3937"/>
          <ac:inkMkLst>
            <pc:docMk/>
            <pc:sldMk cId="3445316789" sldId="263"/>
            <ac:inkMk id="17" creationId="{18F48E25-0BE7-4CC7-9878-7BEE72A93DAA}"/>
          </ac:inkMkLst>
        </pc:inkChg>
        <pc:inkChg chg="add">
          <ac:chgData name="Prateek Jain" userId="e9384439-bc86-4235-9526-b6fea8d9f193" providerId="ADAL" clId="{6F4B128A-3C92-4D1C-8E38-CC54B2E4F839}" dt="2019-01-01T21:43:33.565" v="6208"/>
          <ac:inkMkLst>
            <pc:docMk/>
            <pc:sldMk cId="3445316789" sldId="263"/>
            <ac:inkMk id="17" creationId="{D9DCE714-971E-45C0-A6D6-04613B7454AD}"/>
          </ac:inkMkLst>
        </pc:inkChg>
        <pc:inkChg chg="add del">
          <ac:chgData name="Prateek Jain" userId="e9384439-bc86-4235-9526-b6fea8d9f193" providerId="ADAL" clId="{6F4B128A-3C92-4D1C-8E38-CC54B2E4F839}" dt="2018-12-28T19:18:24.482" v="3937"/>
          <ac:inkMkLst>
            <pc:docMk/>
            <pc:sldMk cId="3445316789" sldId="263"/>
            <ac:inkMk id="18" creationId="{A68E9478-860A-4C3C-8561-846FBC76F7E3}"/>
          </ac:inkMkLst>
        </pc:inkChg>
        <pc:inkChg chg="del">
          <ac:chgData name="Prateek Jain" userId="e9384439-bc86-4235-9526-b6fea8d9f193" providerId="ADAL" clId="{6F4B128A-3C92-4D1C-8E38-CC54B2E4F839}" dt="2019-01-01T21:43:42.028" v="6209"/>
          <ac:inkMkLst>
            <pc:docMk/>
            <pc:sldMk cId="3445316789" sldId="263"/>
            <ac:inkMk id="18" creationId="{C3F2CD65-5C8C-4EE7-A4A6-3E4BEB33B94A}"/>
          </ac:inkMkLst>
        </pc:inkChg>
        <pc:inkChg chg="add">
          <ac:chgData name="Prateek Jain" userId="e9384439-bc86-4235-9526-b6fea8d9f193" providerId="ADAL" clId="{6F4B128A-3C92-4D1C-8E38-CC54B2E4F839}" dt="2018-12-28T19:18:24.482" v="3937"/>
          <ac:inkMkLst>
            <pc:docMk/>
            <pc:sldMk cId="3445316789" sldId="263"/>
            <ac:inkMk id="19" creationId="{5ED5E402-30D8-40BF-88E0-3EDBC6B76D5B}"/>
          </ac:inkMkLst>
        </pc:inkChg>
        <pc:inkChg chg="del">
          <ac:chgData name="Prateek Jain" userId="e9384439-bc86-4235-9526-b6fea8d9f193" providerId="ADAL" clId="{6F4B128A-3C92-4D1C-8E38-CC54B2E4F839}" dt="2019-01-01T21:43:42.028" v="6209"/>
          <ac:inkMkLst>
            <pc:docMk/>
            <pc:sldMk cId="3445316789" sldId="263"/>
            <ac:inkMk id="21" creationId="{1998E665-0EC6-4182-8D3C-750292CF0EC6}"/>
          </ac:inkMkLst>
        </pc:inkChg>
        <pc:inkChg chg="add del">
          <ac:chgData name="Prateek Jain" userId="e9384439-bc86-4235-9526-b6fea8d9f193" providerId="ADAL" clId="{6F4B128A-3C92-4D1C-8E38-CC54B2E4F839}" dt="2019-01-01T21:43:50.123" v="6210"/>
          <ac:inkMkLst>
            <pc:docMk/>
            <pc:sldMk cId="3445316789" sldId="263"/>
            <ac:inkMk id="22" creationId="{ED9E67B9-98F6-401C-84DA-B627D044FD76}"/>
          </ac:inkMkLst>
        </pc:inkChg>
        <pc:inkChg chg="del">
          <ac:chgData name="Prateek Jain" userId="e9384439-bc86-4235-9526-b6fea8d9f193" providerId="ADAL" clId="{6F4B128A-3C92-4D1C-8E38-CC54B2E4F839}" dt="2019-01-01T21:43:50.123" v="6210"/>
          <ac:inkMkLst>
            <pc:docMk/>
            <pc:sldMk cId="3445316789" sldId="263"/>
            <ac:inkMk id="23" creationId="{6CFB009B-DFB6-492B-A095-534C601C7AB0}"/>
          </ac:inkMkLst>
        </pc:inkChg>
        <pc:inkChg chg="del">
          <ac:chgData name="Prateek Jain" userId="e9384439-bc86-4235-9526-b6fea8d9f193" providerId="ADAL" clId="{6F4B128A-3C92-4D1C-8E38-CC54B2E4F839}" dt="2019-01-01T21:43:50.123" v="6210"/>
          <ac:inkMkLst>
            <pc:docMk/>
            <pc:sldMk cId="3445316789" sldId="263"/>
            <ac:inkMk id="24" creationId="{0145A046-8D97-4F13-9DD9-987D46393A67}"/>
          </ac:inkMkLst>
        </pc:inkChg>
        <pc:inkChg chg="add del">
          <ac:chgData name="Prateek Jain" userId="e9384439-bc86-4235-9526-b6fea8d9f193" providerId="ADAL" clId="{6F4B128A-3C92-4D1C-8E38-CC54B2E4F839}" dt="2019-01-01T21:44:01.040" v="6211"/>
          <ac:inkMkLst>
            <pc:docMk/>
            <pc:sldMk cId="3445316789" sldId="263"/>
            <ac:inkMk id="25" creationId="{64D6F7C5-F6CA-4512-AA14-C336D07FDCB8}"/>
          </ac:inkMkLst>
        </pc:inkChg>
        <pc:inkChg chg="del">
          <ac:chgData name="Prateek Jain" userId="e9384439-bc86-4235-9526-b6fea8d9f193" providerId="ADAL" clId="{6F4B128A-3C92-4D1C-8E38-CC54B2E4F839}" dt="2019-01-01T21:44:01.040" v="6211"/>
          <ac:inkMkLst>
            <pc:docMk/>
            <pc:sldMk cId="3445316789" sldId="263"/>
            <ac:inkMk id="26" creationId="{A58A1FE6-C667-4CB4-8572-20565AD2EC46}"/>
          </ac:inkMkLst>
        </pc:inkChg>
        <pc:inkChg chg="del">
          <ac:chgData name="Prateek Jain" userId="e9384439-bc86-4235-9526-b6fea8d9f193" providerId="ADAL" clId="{6F4B128A-3C92-4D1C-8E38-CC54B2E4F839}" dt="2019-01-01T21:44:01.040" v="6211"/>
          <ac:inkMkLst>
            <pc:docMk/>
            <pc:sldMk cId="3445316789" sldId="263"/>
            <ac:inkMk id="27" creationId="{C277E317-035B-45C9-BD91-FD66A59251F8}"/>
          </ac:inkMkLst>
        </pc:inkChg>
        <pc:inkChg chg="del">
          <ac:chgData name="Prateek Jain" userId="e9384439-bc86-4235-9526-b6fea8d9f193" providerId="ADAL" clId="{6F4B128A-3C92-4D1C-8E38-CC54B2E4F839}" dt="2019-01-01T21:44:01.040" v="6211"/>
          <ac:inkMkLst>
            <pc:docMk/>
            <pc:sldMk cId="3445316789" sldId="263"/>
            <ac:inkMk id="28" creationId="{EF0E30A3-2FD0-42F3-940B-5E202924AC7B}"/>
          </ac:inkMkLst>
        </pc:inkChg>
        <pc:inkChg chg="add del">
          <ac:chgData name="Prateek Jain" userId="e9384439-bc86-4235-9526-b6fea8d9f193" providerId="ADAL" clId="{6F4B128A-3C92-4D1C-8E38-CC54B2E4F839}" dt="2019-01-01T21:44:07.226" v="6212"/>
          <ac:inkMkLst>
            <pc:docMk/>
            <pc:sldMk cId="3445316789" sldId="263"/>
            <ac:inkMk id="29" creationId="{4DA811C3-9D5F-41DC-B4D0-5AFB614AD9E8}"/>
          </ac:inkMkLst>
        </pc:inkChg>
        <pc:inkChg chg="del">
          <ac:chgData name="Prateek Jain" userId="e9384439-bc86-4235-9526-b6fea8d9f193" providerId="ADAL" clId="{6F4B128A-3C92-4D1C-8E38-CC54B2E4F839}" dt="2019-01-01T21:44:07.226" v="6212"/>
          <ac:inkMkLst>
            <pc:docMk/>
            <pc:sldMk cId="3445316789" sldId="263"/>
            <ac:inkMk id="30" creationId="{16E08F34-BDE1-4C56-8999-824C779D980F}"/>
          </ac:inkMkLst>
        </pc:inkChg>
        <pc:inkChg chg="del">
          <ac:chgData name="Prateek Jain" userId="e9384439-bc86-4235-9526-b6fea8d9f193" providerId="ADAL" clId="{6F4B128A-3C92-4D1C-8E38-CC54B2E4F839}" dt="2019-01-01T21:44:07.226" v="6212"/>
          <ac:inkMkLst>
            <pc:docMk/>
            <pc:sldMk cId="3445316789" sldId="263"/>
            <ac:inkMk id="31" creationId="{9B75B7A3-2C11-41BC-A807-9F9E8E3012F1}"/>
          </ac:inkMkLst>
        </pc:inkChg>
        <pc:inkChg chg="del">
          <ac:chgData name="Prateek Jain" userId="e9384439-bc86-4235-9526-b6fea8d9f193" providerId="ADAL" clId="{6F4B128A-3C92-4D1C-8E38-CC54B2E4F839}" dt="2019-01-01T21:44:07.226" v="6212"/>
          <ac:inkMkLst>
            <pc:docMk/>
            <pc:sldMk cId="3445316789" sldId="263"/>
            <ac:inkMk id="32" creationId="{F771CF50-5D9F-4611-B9B6-DA334A5373A6}"/>
          </ac:inkMkLst>
        </pc:inkChg>
        <pc:inkChg chg="del">
          <ac:chgData name="Prateek Jain" userId="e9384439-bc86-4235-9526-b6fea8d9f193" providerId="ADAL" clId="{6F4B128A-3C92-4D1C-8E38-CC54B2E4F839}" dt="2019-01-01T21:44:07.226" v="6212"/>
          <ac:inkMkLst>
            <pc:docMk/>
            <pc:sldMk cId="3445316789" sldId="263"/>
            <ac:inkMk id="33" creationId="{4BD4F461-5041-4145-A85E-E792052D9719}"/>
          </ac:inkMkLst>
        </pc:inkChg>
        <pc:inkChg chg="add del">
          <ac:chgData name="Prateek Jain" userId="e9384439-bc86-4235-9526-b6fea8d9f193" providerId="ADAL" clId="{6F4B128A-3C92-4D1C-8E38-CC54B2E4F839}" dt="2019-01-01T21:44:07.823" v="6213"/>
          <ac:inkMkLst>
            <pc:docMk/>
            <pc:sldMk cId="3445316789" sldId="263"/>
            <ac:inkMk id="34" creationId="{C2EA3859-9961-4269-B887-1C34EE9F5723}"/>
          </ac:inkMkLst>
        </pc:inkChg>
        <pc:inkChg chg="del">
          <ac:chgData name="Prateek Jain" userId="e9384439-bc86-4235-9526-b6fea8d9f193" providerId="ADAL" clId="{6F4B128A-3C92-4D1C-8E38-CC54B2E4F839}" dt="2019-01-01T21:44:07.823" v="6213"/>
          <ac:inkMkLst>
            <pc:docMk/>
            <pc:sldMk cId="3445316789" sldId="263"/>
            <ac:inkMk id="35" creationId="{1F1B027C-9B30-4DD6-91B3-0397AEE27228}"/>
          </ac:inkMkLst>
        </pc:inkChg>
        <pc:inkChg chg="add del">
          <ac:chgData name="Prateek Jain" userId="e9384439-bc86-4235-9526-b6fea8d9f193" providerId="ADAL" clId="{6F4B128A-3C92-4D1C-8E38-CC54B2E4F839}" dt="2019-01-01T21:44:11.743" v="6214"/>
          <ac:inkMkLst>
            <pc:docMk/>
            <pc:sldMk cId="3445316789" sldId="263"/>
            <ac:inkMk id="36" creationId="{D1858B53-D701-413F-AE5E-ECED45E8168B}"/>
          </ac:inkMkLst>
        </pc:inkChg>
        <pc:inkChg chg="del">
          <ac:chgData name="Prateek Jain" userId="e9384439-bc86-4235-9526-b6fea8d9f193" providerId="ADAL" clId="{6F4B128A-3C92-4D1C-8E38-CC54B2E4F839}" dt="2019-01-01T21:44:11.743" v="6214"/>
          <ac:inkMkLst>
            <pc:docMk/>
            <pc:sldMk cId="3445316789" sldId="263"/>
            <ac:inkMk id="37" creationId="{9279C6CE-B0EA-4A94-A49A-1C29EC5EA406}"/>
          </ac:inkMkLst>
        </pc:inkChg>
        <pc:inkChg chg="del">
          <ac:chgData name="Prateek Jain" userId="e9384439-bc86-4235-9526-b6fea8d9f193" providerId="ADAL" clId="{6F4B128A-3C92-4D1C-8E38-CC54B2E4F839}" dt="2019-01-01T21:44:11.743" v="6214"/>
          <ac:inkMkLst>
            <pc:docMk/>
            <pc:sldMk cId="3445316789" sldId="263"/>
            <ac:inkMk id="38" creationId="{32A87CF2-F3A8-4F06-A4A5-E842CD343BD9}"/>
          </ac:inkMkLst>
        </pc:inkChg>
        <pc:inkChg chg="del">
          <ac:chgData name="Prateek Jain" userId="e9384439-bc86-4235-9526-b6fea8d9f193" providerId="ADAL" clId="{6F4B128A-3C92-4D1C-8E38-CC54B2E4F839}" dt="2019-01-01T21:44:11.743" v="6214"/>
          <ac:inkMkLst>
            <pc:docMk/>
            <pc:sldMk cId="3445316789" sldId="263"/>
            <ac:inkMk id="39" creationId="{F09768C8-BBE1-474C-8534-CC619F381406}"/>
          </ac:inkMkLst>
        </pc:inkChg>
        <pc:inkChg chg="add del">
          <ac:chgData name="Prateek Jain" userId="e9384439-bc86-4235-9526-b6fea8d9f193" providerId="ADAL" clId="{6F4B128A-3C92-4D1C-8E38-CC54B2E4F839}" dt="2019-01-01T21:44:13.221" v="6215"/>
          <ac:inkMkLst>
            <pc:docMk/>
            <pc:sldMk cId="3445316789" sldId="263"/>
            <ac:inkMk id="40" creationId="{EF718F09-514A-4C38-865F-1018ED322226}"/>
          </ac:inkMkLst>
        </pc:inkChg>
        <pc:inkChg chg="del">
          <ac:chgData name="Prateek Jain" userId="e9384439-bc86-4235-9526-b6fea8d9f193" providerId="ADAL" clId="{6F4B128A-3C92-4D1C-8E38-CC54B2E4F839}" dt="2019-01-01T21:44:13.221" v="6215"/>
          <ac:inkMkLst>
            <pc:docMk/>
            <pc:sldMk cId="3445316789" sldId="263"/>
            <ac:inkMk id="41" creationId="{A4A26C7C-B4D1-4AD4-B499-AEDA056BADBD}"/>
          </ac:inkMkLst>
        </pc:inkChg>
        <pc:inkChg chg="del">
          <ac:chgData name="Prateek Jain" userId="e9384439-bc86-4235-9526-b6fea8d9f193" providerId="ADAL" clId="{6F4B128A-3C92-4D1C-8E38-CC54B2E4F839}" dt="2019-01-01T21:44:13.221" v="6215"/>
          <ac:inkMkLst>
            <pc:docMk/>
            <pc:sldMk cId="3445316789" sldId="263"/>
            <ac:inkMk id="42" creationId="{F62DC21A-E304-4D9E-A336-88C4AA11A658}"/>
          </ac:inkMkLst>
        </pc:inkChg>
        <pc:inkChg chg="add del">
          <ac:chgData name="Prateek Jain" userId="e9384439-bc86-4235-9526-b6fea8d9f193" providerId="ADAL" clId="{6F4B128A-3C92-4D1C-8E38-CC54B2E4F839}" dt="2019-01-01T21:44:17.805" v="6216"/>
          <ac:inkMkLst>
            <pc:docMk/>
            <pc:sldMk cId="3445316789" sldId="263"/>
            <ac:inkMk id="43" creationId="{F87D2645-BB9B-43B0-99AF-4B44EBC66EA1}"/>
          </ac:inkMkLst>
        </pc:inkChg>
        <pc:inkChg chg="del">
          <ac:chgData name="Prateek Jain" userId="e9384439-bc86-4235-9526-b6fea8d9f193" providerId="ADAL" clId="{6F4B128A-3C92-4D1C-8E38-CC54B2E4F839}" dt="2019-01-01T21:44:17.805" v="6216"/>
          <ac:inkMkLst>
            <pc:docMk/>
            <pc:sldMk cId="3445316789" sldId="263"/>
            <ac:inkMk id="44" creationId="{1C0C3D59-96BF-4EC0-A755-4B4DE888B4F8}"/>
          </ac:inkMkLst>
        </pc:inkChg>
        <pc:inkChg chg="del">
          <ac:chgData name="Prateek Jain" userId="e9384439-bc86-4235-9526-b6fea8d9f193" providerId="ADAL" clId="{6F4B128A-3C92-4D1C-8E38-CC54B2E4F839}" dt="2019-01-01T21:44:17.805" v="6216"/>
          <ac:inkMkLst>
            <pc:docMk/>
            <pc:sldMk cId="3445316789" sldId="263"/>
            <ac:inkMk id="45" creationId="{276F7AC0-6CB7-4FCC-95F0-DA64C98D5E3B}"/>
          </ac:inkMkLst>
        </pc:inkChg>
        <pc:inkChg chg="del">
          <ac:chgData name="Prateek Jain" userId="e9384439-bc86-4235-9526-b6fea8d9f193" providerId="ADAL" clId="{6F4B128A-3C92-4D1C-8E38-CC54B2E4F839}" dt="2019-01-01T21:44:17.805" v="6216"/>
          <ac:inkMkLst>
            <pc:docMk/>
            <pc:sldMk cId="3445316789" sldId="263"/>
            <ac:inkMk id="46" creationId="{143B2E8D-FB5C-496D-B8C3-4038F8B16ECD}"/>
          </ac:inkMkLst>
        </pc:inkChg>
        <pc:inkChg chg="del">
          <ac:chgData name="Prateek Jain" userId="e9384439-bc86-4235-9526-b6fea8d9f193" providerId="ADAL" clId="{6F4B128A-3C92-4D1C-8E38-CC54B2E4F839}" dt="2019-01-01T21:44:17.805" v="6216"/>
          <ac:inkMkLst>
            <pc:docMk/>
            <pc:sldMk cId="3445316789" sldId="263"/>
            <ac:inkMk id="47" creationId="{4D367F0C-D281-427F-894C-95612F13E7C6}"/>
          </ac:inkMkLst>
        </pc:inkChg>
        <pc:inkChg chg="del">
          <ac:chgData name="Prateek Jain" userId="e9384439-bc86-4235-9526-b6fea8d9f193" providerId="ADAL" clId="{6F4B128A-3C92-4D1C-8E38-CC54B2E4F839}" dt="2019-01-01T21:44:17.805" v="6216"/>
          <ac:inkMkLst>
            <pc:docMk/>
            <pc:sldMk cId="3445316789" sldId="263"/>
            <ac:inkMk id="48" creationId="{9C790F2E-F59E-4CED-891A-857F1454D8B1}"/>
          </ac:inkMkLst>
        </pc:inkChg>
        <pc:inkChg chg="del">
          <ac:chgData name="Prateek Jain" userId="e9384439-bc86-4235-9526-b6fea8d9f193" providerId="ADAL" clId="{6F4B128A-3C92-4D1C-8E38-CC54B2E4F839}" dt="2019-01-01T21:44:17.805" v="6216"/>
          <ac:inkMkLst>
            <pc:docMk/>
            <pc:sldMk cId="3445316789" sldId="263"/>
            <ac:inkMk id="49" creationId="{F2BA3B77-7641-4A13-8AE7-33FDBECAD92F}"/>
          </ac:inkMkLst>
        </pc:inkChg>
        <pc:inkChg chg="del">
          <ac:chgData name="Prateek Jain" userId="e9384439-bc86-4235-9526-b6fea8d9f193" providerId="ADAL" clId="{6F4B128A-3C92-4D1C-8E38-CC54B2E4F839}" dt="2019-01-01T21:44:17.805" v="6216"/>
          <ac:inkMkLst>
            <pc:docMk/>
            <pc:sldMk cId="3445316789" sldId="263"/>
            <ac:inkMk id="50" creationId="{E5985CF1-0A6E-4CCB-9E06-A383FBCC51D7}"/>
          </ac:inkMkLst>
        </pc:inkChg>
        <pc:inkChg chg="del">
          <ac:chgData name="Prateek Jain" userId="e9384439-bc86-4235-9526-b6fea8d9f193" providerId="ADAL" clId="{6F4B128A-3C92-4D1C-8E38-CC54B2E4F839}" dt="2019-01-01T21:44:17.805" v="6216"/>
          <ac:inkMkLst>
            <pc:docMk/>
            <pc:sldMk cId="3445316789" sldId="263"/>
            <ac:inkMk id="51" creationId="{3C9FF73F-61A5-472D-B05F-960B85C79734}"/>
          </ac:inkMkLst>
        </pc:inkChg>
        <pc:inkChg chg="add">
          <ac:chgData name="Prateek Jain" userId="e9384439-bc86-4235-9526-b6fea8d9f193" providerId="ADAL" clId="{6F4B128A-3C92-4D1C-8E38-CC54B2E4F839}" dt="2019-01-01T21:44:17.805" v="6216"/>
          <ac:inkMkLst>
            <pc:docMk/>
            <pc:sldMk cId="3445316789" sldId="263"/>
            <ac:inkMk id="52" creationId="{263042C8-66C0-4888-9273-6A958DFA83E3}"/>
          </ac:inkMkLst>
        </pc:inkChg>
      </pc:sldChg>
      <pc:sldChg chg="modSp add del">
        <pc:chgData name="Prateek Jain" userId="e9384439-bc86-4235-9526-b6fea8d9f193" providerId="ADAL" clId="{6F4B128A-3C92-4D1C-8E38-CC54B2E4F839}" dt="2018-12-28T19:20:35.714" v="4018" actId="2696"/>
        <pc:sldMkLst>
          <pc:docMk/>
          <pc:sldMk cId="3740275854" sldId="264"/>
        </pc:sldMkLst>
        <pc:spChg chg="mod">
          <ac:chgData name="Prateek Jain" userId="e9384439-bc86-4235-9526-b6fea8d9f193" providerId="ADAL" clId="{6F4B128A-3C92-4D1C-8E38-CC54B2E4F839}" dt="2018-12-28T14:46:53.297" v="655" actId="20577"/>
          <ac:spMkLst>
            <pc:docMk/>
            <pc:sldMk cId="3740275854" sldId="264"/>
            <ac:spMk id="2" creationId="{226DE329-06BE-4098-A363-42A480C713C2}"/>
          </ac:spMkLst>
        </pc:spChg>
      </pc:sldChg>
      <pc:sldChg chg="addSp delSp modSp add">
        <pc:chgData name="Prateek Jain" userId="e9384439-bc86-4235-9526-b6fea8d9f193" providerId="ADAL" clId="{6F4B128A-3C92-4D1C-8E38-CC54B2E4F839}" dt="2019-01-10T10:47:45.471" v="12295"/>
        <pc:sldMkLst>
          <pc:docMk/>
          <pc:sldMk cId="4035700021" sldId="265"/>
        </pc:sldMkLst>
        <pc:spChg chg="mod">
          <ac:chgData name="Prateek Jain" userId="e9384439-bc86-4235-9526-b6fea8d9f193" providerId="ADAL" clId="{6F4B128A-3C92-4D1C-8E38-CC54B2E4F839}" dt="2018-12-28T14:47:05.819" v="709" actId="20577"/>
          <ac:spMkLst>
            <pc:docMk/>
            <pc:sldMk cId="4035700021" sldId="265"/>
            <ac:spMk id="2" creationId="{2CF5A541-559F-4DC7-A878-AC0C2DAB121E}"/>
          </ac:spMkLst>
        </pc:spChg>
        <pc:spChg chg="mod">
          <ac:chgData name="Prateek Jain" userId="e9384439-bc86-4235-9526-b6fea8d9f193" providerId="ADAL" clId="{6F4B128A-3C92-4D1C-8E38-CC54B2E4F839}" dt="2018-12-28T19:22:31.758" v="4199" actId="20577"/>
          <ac:spMkLst>
            <pc:docMk/>
            <pc:sldMk cId="4035700021" sldId="265"/>
            <ac:spMk id="3" creationId="{2674D5F1-1B4C-4699-B7DA-CC92C4FB805F}"/>
          </ac:spMkLst>
        </pc:spChg>
        <pc:spChg chg="add mod">
          <ac:chgData name="Prateek Jain" userId="e9384439-bc86-4235-9526-b6fea8d9f193" providerId="ADAL" clId="{6F4B128A-3C92-4D1C-8E38-CC54B2E4F839}" dt="2019-01-01T21:48:37.691" v="6221" actId="11529"/>
          <ac:spMkLst>
            <pc:docMk/>
            <pc:sldMk cId="4035700021" sldId="265"/>
            <ac:spMk id="8" creationId="{11C73210-5274-4FAA-A9F2-EFF4C37F3A5A}"/>
          </ac:spMkLst>
        </pc:spChg>
        <pc:spChg chg="add mod">
          <ac:chgData name="Prateek Jain" userId="e9384439-bc86-4235-9526-b6fea8d9f193" providerId="ADAL" clId="{6F4B128A-3C92-4D1C-8E38-CC54B2E4F839}" dt="2019-01-01T21:48:47.443" v="6222" actId="767"/>
          <ac:spMkLst>
            <pc:docMk/>
            <pc:sldMk cId="4035700021" sldId="265"/>
            <ac:spMk id="9" creationId="{C36804EF-5C8D-42CE-A136-1D2E258711D4}"/>
          </ac:spMkLst>
        </pc:spChg>
        <pc:spChg chg="add">
          <ac:chgData name="Prateek Jain" userId="e9384439-bc86-4235-9526-b6fea8d9f193" providerId="ADAL" clId="{6F4B128A-3C92-4D1C-8E38-CC54B2E4F839}" dt="2019-01-10T10:47:45.471" v="12295"/>
          <ac:spMkLst>
            <pc:docMk/>
            <pc:sldMk cId="4035700021" sldId="265"/>
            <ac:spMk id="10" creationId="{72A6F566-9E40-44CE-8DC5-D38488AEF638}"/>
          </ac:spMkLst>
        </pc:spChg>
        <pc:picChg chg="add">
          <ac:chgData name="Prateek Jain" userId="e9384439-bc86-4235-9526-b6fea8d9f193" providerId="ADAL" clId="{6F4B128A-3C92-4D1C-8E38-CC54B2E4F839}" dt="2019-01-01T21:47:56.970" v="6219"/>
          <ac:picMkLst>
            <pc:docMk/>
            <pc:sldMk cId="4035700021" sldId="265"/>
            <ac:picMk id="5" creationId="{70F51B1A-20FC-4168-939E-4A7D0E16390E}"/>
          </ac:picMkLst>
        </pc:picChg>
        <pc:inkChg chg="add del">
          <ac:chgData name="Prateek Jain" userId="e9384439-bc86-4235-9526-b6fea8d9f193" providerId="ADAL" clId="{6F4B128A-3C92-4D1C-8E38-CC54B2E4F839}" dt="2018-12-28T19:20:54.173" v="4021"/>
          <ac:inkMkLst>
            <pc:docMk/>
            <pc:sldMk cId="4035700021" sldId="265"/>
            <ac:inkMk id="4" creationId="{4C779B76-8944-44B2-8DF3-D0E6006B27CA}"/>
          </ac:inkMkLst>
        </pc:inkChg>
        <pc:inkChg chg="add del">
          <ac:chgData name="Prateek Jain" userId="e9384439-bc86-4235-9526-b6fea8d9f193" providerId="ADAL" clId="{6F4B128A-3C92-4D1C-8E38-CC54B2E4F839}" dt="2018-12-28T19:20:54.173" v="4021"/>
          <ac:inkMkLst>
            <pc:docMk/>
            <pc:sldMk cId="4035700021" sldId="265"/>
            <ac:inkMk id="5" creationId="{BE99D3CF-D230-4096-9A05-02917837A45E}"/>
          </ac:inkMkLst>
        </pc:inkChg>
        <pc:inkChg chg="add">
          <ac:chgData name="Prateek Jain" userId="e9384439-bc86-4235-9526-b6fea8d9f193" providerId="ADAL" clId="{6F4B128A-3C92-4D1C-8E38-CC54B2E4F839}" dt="2018-12-28T19:20:54.173" v="4021"/>
          <ac:inkMkLst>
            <pc:docMk/>
            <pc:sldMk cId="4035700021" sldId="265"/>
            <ac:inkMk id="6" creationId="{F76DBA9A-3091-4459-92E3-FFE583508094}"/>
          </ac:inkMkLst>
        </pc:inkChg>
        <pc:cxnChg chg="add mod">
          <ac:chgData name="Prateek Jain" userId="e9384439-bc86-4235-9526-b6fea8d9f193" providerId="ADAL" clId="{6F4B128A-3C92-4D1C-8E38-CC54B2E4F839}" dt="2019-01-01T21:48:25.285" v="6220" actId="11529"/>
          <ac:cxnSpMkLst>
            <pc:docMk/>
            <pc:sldMk cId="4035700021" sldId="265"/>
            <ac:cxnSpMk id="7" creationId="{71A52EC3-BCB6-4A85-AC0F-2D24827ACFC2}"/>
          </ac:cxnSpMkLst>
        </pc:cxnChg>
      </pc:sldChg>
      <pc:sldChg chg="addSp modSp add modAnim">
        <pc:chgData name="Prateek Jain" userId="e9384439-bc86-4235-9526-b6fea8d9f193" providerId="ADAL" clId="{6F4B128A-3C92-4D1C-8E38-CC54B2E4F839}" dt="2019-01-10T10:47:54.180" v="12297"/>
        <pc:sldMkLst>
          <pc:docMk/>
          <pc:sldMk cId="2659209338" sldId="266"/>
        </pc:sldMkLst>
        <pc:spChg chg="mod">
          <ac:chgData name="Prateek Jain" userId="e9384439-bc86-4235-9526-b6fea8d9f193" providerId="ADAL" clId="{6F4B128A-3C92-4D1C-8E38-CC54B2E4F839}" dt="2018-12-28T14:47:27.900" v="768" actId="14100"/>
          <ac:spMkLst>
            <pc:docMk/>
            <pc:sldMk cId="2659209338" sldId="266"/>
            <ac:spMk id="2" creationId="{A4DC81F2-9319-42A0-8E24-43D2FCDE570A}"/>
          </ac:spMkLst>
        </pc:spChg>
        <pc:spChg chg="mod">
          <ac:chgData name="Prateek Jain" userId="e9384439-bc86-4235-9526-b6fea8d9f193" providerId="ADAL" clId="{6F4B128A-3C92-4D1C-8E38-CC54B2E4F839}" dt="2018-12-28T19:30:15.702" v="4653" actId="20577"/>
          <ac:spMkLst>
            <pc:docMk/>
            <pc:sldMk cId="2659209338" sldId="266"/>
            <ac:spMk id="3" creationId="{81B362AB-327A-477A-8894-F62AAACA0AD5}"/>
          </ac:spMkLst>
        </pc:spChg>
        <pc:spChg chg="add mod">
          <ac:chgData name="Prateek Jain" userId="e9384439-bc86-4235-9526-b6fea8d9f193" providerId="ADAL" clId="{6F4B128A-3C92-4D1C-8E38-CC54B2E4F839}" dt="2019-01-01T21:59:54.974" v="6474" actId="207"/>
          <ac:spMkLst>
            <pc:docMk/>
            <pc:sldMk cId="2659209338" sldId="266"/>
            <ac:spMk id="7" creationId="{9821D2D4-0E94-4D38-BB69-D90FFF8622BB}"/>
          </ac:spMkLst>
        </pc:spChg>
        <pc:spChg chg="add">
          <ac:chgData name="Prateek Jain" userId="e9384439-bc86-4235-9526-b6fea8d9f193" providerId="ADAL" clId="{6F4B128A-3C92-4D1C-8E38-CC54B2E4F839}" dt="2019-01-10T10:47:54.180" v="12297"/>
          <ac:spMkLst>
            <pc:docMk/>
            <pc:sldMk cId="2659209338" sldId="266"/>
            <ac:spMk id="8" creationId="{0273E1AF-DA00-49A1-9E54-BB4393BB2C4D}"/>
          </ac:spMkLst>
        </pc:spChg>
        <pc:spChg chg="add mod">
          <ac:chgData name="Prateek Jain" userId="e9384439-bc86-4235-9526-b6fea8d9f193" providerId="ADAL" clId="{6F4B128A-3C92-4D1C-8E38-CC54B2E4F839}" dt="2019-01-01T22:00:52.619" v="6476" actId="207"/>
          <ac:spMkLst>
            <pc:docMk/>
            <pc:sldMk cId="2659209338" sldId="266"/>
            <ac:spMk id="10" creationId="{48792A32-BF5B-4941-8936-AD4F74F70D77}"/>
          </ac:spMkLst>
        </pc:spChg>
        <pc:picChg chg="add">
          <ac:chgData name="Prateek Jain" userId="e9384439-bc86-4235-9526-b6fea8d9f193" providerId="ADAL" clId="{6F4B128A-3C92-4D1C-8E38-CC54B2E4F839}" dt="2019-01-01T21:45:25.699" v="6217"/>
          <ac:picMkLst>
            <pc:docMk/>
            <pc:sldMk cId="2659209338" sldId="266"/>
            <ac:picMk id="4" creationId="{876D71C6-00DD-41F3-A15E-1ACBD8E83EAE}"/>
          </ac:picMkLst>
        </pc:picChg>
        <pc:picChg chg="add">
          <ac:chgData name="Prateek Jain" userId="e9384439-bc86-4235-9526-b6fea8d9f193" providerId="ADAL" clId="{6F4B128A-3C92-4D1C-8E38-CC54B2E4F839}" dt="2019-01-01T21:46:35.344" v="6218"/>
          <ac:picMkLst>
            <pc:docMk/>
            <pc:sldMk cId="2659209338" sldId="266"/>
            <ac:picMk id="5" creationId="{62153B75-EE66-46AF-8B22-76C673062A33}"/>
          </ac:picMkLst>
        </pc:picChg>
        <pc:cxnChg chg="add mod">
          <ac:chgData name="Prateek Jain" userId="e9384439-bc86-4235-9526-b6fea8d9f193" providerId="ADAL" clId="{6F4B128A-3C92-4D1C-8E38-CC54B2E4F839}" dt="2019-01-01T21:59:54.974" v="6474" actId="207"/>
          <ac:cxnSpMkLst>
            <pc:docMk/>
            <pc:sldMk cId="2659209338" sldId="266"/>
            <ac:cxnSpMk id="6" creationId="{0CDD876A-04C3-4B95-808A-520104ABBA72}"/>
          </ac:cxnSpMkLst>
        </pc:cxnChg>
      </pc:sldChg>
      <pc:sldChg chg="addSp modSp add">
        <pc:chgData name="Prateek Jain" userId="e9384439-bc86-4235-9526-b6fea8d9f193" providerId="ADAL" clId="{6F4B128A-3C92-4D1C-8E38-CC54B2E4F839}" dt="2019-01-10T10:48:03.608" v="12299"/>
        <pc:sldMkLst>
          <pc:docMk/>
          <pc:sldMk cId="3017684296" sldId="267"/>
        </pc:sldMkLst>
        <pc:spChg chg="mod">
          <ac:chgData name="Prateek Jain" userId="e9384439-bc86-4235-9526-b6fea8d9f193" providerId="ADAL" clId="{6F4B128A-3C92-4D1C-8E38-CC54B2E4F839}" dt="2018-12-28T14:48:01.694" v="796" actId="20577"/>
          <ac:spMkLst>
            <pc:docMk/>
            <pc:sldMk cId="3017684296" sldId="267"/>
            <ac:spMk id="2" creationId="{685502E9-D739-4687-B642-494E4316C203}"/>
          </ac:spMkLst>
        </pc:spChg>
        <pc:spChg chg="mod">
          <ac:chgData name="Prateek Jain" userId="e9384439-bc86-4235-9526-b6fea8d9f193" providerId="ADAL" clId="{6F4B128A-3C92-4D1C-8E38-CC54B2E4F839}" dt="2019-01-03T02:29:33.614" v="11438" actId="1076"/>
          <ac:spMkLst>
            <pc:docMk/>
            <pc:sldMk cId="3017684296" sldId="267"/>
            <ac:spMk id="3" creationId="{6D981066-E9BB-4A34-926D-A1407A5D241E}"/>
          </ac:spMkLst>
        </pc:spChg>
        <pc:spChg chg="add">
          <ac:chgData name="Prateek Jain" userId="e9384439-bc86-4235-9526-b6fea8d9f193" providerId="ADAL" clId="{6F4B128A-3C92-4D1C-8E38-CC54B2E4F839}" dt="2019-01-03T02:29:24.062" v="11436"/>
          <ac:spMkLst>
            <pc:docMk/>
            <pc:sldMk cId="3017684296" sldId="267"/>
            <ac:spMk id="5" creationId="{B15FF170-6307-4295-90D9-B5DDFAE78935}"/>
          </ac:spMkLst>
        </pc:spChg>
        <pc:spChg chg="add">
          <ac:chgData name="Prateek Jain" userId="e9384439-bc86-4235-9526-b6fea8d9f193" providerId="ADAL" clId="{6F4B128A-3C92-4D1C-8E38-CC54B2E4F839}" dt="2019-01-10T10:48:03.608" v="12299"/>
          <ac:spMkLst>
            <pc:docMk/>
            <pc:sldMk cId="3017684296" sldId="267"/>
            <ac:spMk id="6" creationId="{914346D5-013D-4B0B-8888-2A5E5A932D2F}"/>
          </ac:spMkLst>
        </pc:spChg>
        <pc:picChg chg="add">
          <ac:chgData name="Prateek Jain" userId="e9384439-bc86-4235-9526-b6fea8d9f193" providerId="ADAL" clId="{6F4B128A-3C92-4D1C-8E38-CC54B2E4F839}" dt="2019-01-03T02:29:24.062" v="11436"/>
          <ac:picMkLst>
            <pc:docMk/>
            <pc:sldMk cId="3017684296" sldId="267"/>
            <ac:picMk id="4" creationId="{24E35603-C889-4CCF-B46A-98FADCE5E7AA}"/>
          </ac:picMkLst>
        </pc:picChg>
      </pc:sldChg>
      <pc:sldChg chg="addSp delSp modSp add modAnim">
        <pc:chgData name="Prateek Jain" userId="e9384439-bc86-4235-9526-b6fea8d9f193" providerId="ADAL" clId="{6F4B128A-3C92-4D1C-8E38-CC54B2E4F839}" dt="2019-01-01T22:22:53.277" v="7333" actId="207"/>
        <pc:sldMkLst>
          <pc:docMk/>
          <pc:sldMk cId="86758688" sldId="268"/>
        </pc:sldMkLst>
        <pc:spChg chg="mod">
          <ac:chgData name="Prateek Jain" userId="e9384439-bc86-4235-9526-b6fea8d9f193" providerId="ADAL" clId="{6F4B128A-3C92-4D1C-8E38-CC54B2E4F839}" dt="2019-01-01T22:21:04.817" v="7324" actId="20577"/>
          <ac:spMkLst>
            <pc:docMk/>
            <pc:sldMk cId="86758688" sldId="268"/>
            <ac:spMk id="2" creationId="{E4D76B71-997C-44FA-A69E-AAE70D068128}"/>
          </ac:spMkLst>
        </pc:spChg>
        <pc:spChg chg="mod">
          <ac:chgData name="Prateek Jain" userId="e9384439-bc86-4235-9526-b6fea8d9f193" providerId="ADAL" clId="{6F4B128A-3C92-4D1C-8E38-CC54B2E4F839}" dt="2019-01-01T22:22:08.498" v="7329" actId="20577"/>
          <ac:spMkLst>
            <pc:docMk/>
            <pc:sldMk cId="86758688" sldId="268"/>
            <ac:spMk id="3" creationId="{1DEA8211-5835-46C9-8F7A-86E42F882CDD}"/>
          </ac:spMkLst>
        </pc:spChg>
        <pc:spChg chg="add mod">
          <ac:chgData name="Prateek Jain" userId="e9384439-bc86-4235-9526-b6fea8d9f193" providerId="ADAL" clId="{6F4B128A-3C92-4D1C-8E38-CC54B2E4F839}" dt="2019-01-01T22:22:53.277" v="7333" actId="207"/>
          <ac:spMkLst>
            <pc:docMk/>
            <pc:sldMk cId="86758688" sldId="268"/>
            <ac:spMk id="73" creationId="{DEB5D23D-9AD4-44A4-9E36-BD95577E9DFD}"/>
          </ac:spMkLst>
        </pc:spChg>
        <pc:spChg chg="add del">
          <ac:chgData name="Prateek Jain" userId="e9384439-bc86-4235-9526-b6fea8d9f193" providerId="ADAL" clId="{6F4B128A-3C92-4D1C-8E38-CC54B2E4F839}" dt="2019-01-01T22:22:44.403" v="7332"/>
          <ac:spMkLst>
            <pc:docMk/>
            <pc:sldMk cId="86758688" sldId="268"/>
            <ac:spMk id="76" creationId="{0A4FE672-2E7E-4124-8E6C-E4F29A0BDDC1}"/>
          </ac:spMkLst>
        </pc:spChg>
        <pc:inkChg chg="del">
          <ac:chgData name="Prateek Jain" userId="e9384439-bc86-4235-9526-b6fea8d9f193" providerId="ADAL" clId="{6F4B128A-3C92-4D1C-8E38-CC54B2E4F839}" dt="2019-01-01T16:55:46.578" v="5755"/>
          <ac:inkMkLst>
            <pc:docMk/>
            <pc:sldMk cId="86758688" sldId="268"/>
            <ac:inkMk id="4" creationId="{8DD1EB00-359E-4C23-8D9D-5DF1287A5313}"/>
          </ac:inkMkLst>
        </pc:inkChg>
        <pc:inkChg chg="del">
          <ac:chgData name="Prateek Jain" userId="e9384439-bc86-4235-9526-b6fea8d9f193" providerId="ADAL" clId="{6F4B128A-3C92-4D1C-8E38-CC54B2E4F839}" dt="2019-01-01T16:55:46.578" v="5755"/>
          <ac:inkMkLst>
            <pc:docMk/>
            <pc:sldMk cId="86758688" sldId="268"/>
            <ac:inkMk id="5" creationId="{E835FD24-0B31-497B-BC02-E0286CB19D0E}"/>
          </ac:inkMkLst>
        </pc:inkChg>
        <pc:inkChg chg="add del">
          <ac:chgData name="Prateek Jain" userId="e9384439-bc86-4235-9526-b6fea8d9f193" providerId="ADAL" clId="{6F4B128A-3C92-4D1C-8E38-CC54B2E4F839}" dt="2019-01-01T16:55:49.638" v="5756"/>
          <ac:inkMkLst>
            <pc:docMk/>
            <pc:sldMk cId="86758688" sldId="268"/>
            <ac:inkMk id="6" creationId="{808FC381-5430-4FD8-92E9-B868823C7406}"/>
          </ac:inkMkLst>
        </pc:inkChg>
        <pc:inkChg chg="del">
          <ac:chgData name="Prateek Jain" userId="e9384439-bc86-4235-9526-b6fea8d9f193" providerId="ADAL" clId="{6F4B128A-3C92-4D1C-8E38-CC54B2E4F839}" dt="2019-01-01T16:55:49.638" v="5756"/>
          <ac:inkMkLst>
            <pc:docMk/>
            <pc:sldMk cId="86758688" sldId="268"/>
            <ac:inkMk id="7" creationId="{15A28D33-6479-47AE-9DAC-E15A731D2F10}"/>
          </ac:inkMkLst>
        </pc:inkChg>
        <pc:inkChg chg="del">
          <ac:chgData name="Prateek Jain" userId="e9384439-bc86-4235-9526-b6fea8d9f193" providerId="ADAL" clId="{6F4B128A-3C92-4D1C-8E38-CC54B2E4F839}" dt="2019-01-01T16:55:49.638" v="5756"/>
          <ac:inkMkLst>
            <pc:docMk/>
            <pc:sldMk cId="86758688" sldId="268"/>
            <ac:inkMk id="8" creationId="{F1A1191C-A72B-4824-A93F-0C155EFBCD4F}"/>
          </ac:inkMkLst>
        </pc:inkChg>
        <pc:inkChg chg="del">
          <ac:chgData name="Prateek Jain" userId="e9384439-bc86-4235-9526-b6fea8d9f193" providerId="ADAL" clId="{6F4B128A-3C92-4D1C-8E38-CC54B2E4F839}" dt="2019-01-01T16:55:49.638" v="5756"/>
          <ac:inkMkLst>
            <pc:docMk/>
            <pc:sldMk cId="86758688" sldId="268"/>
            <ac:inkMk id="9" creationId="{24FD558E-BBB6-4A39-AC7D-2628DA199A5B}"/>
          </ac:inkMkLst>
        </pc:inkChg>
        <pc:inkChg chg="del">
          <ac:chgData name="Prateek Jain" userId="e9384439-bc86-4235-9526-b6fea8d9f193" providerId="ADAL" clId="{6F4B128A-3C92-4D1C-8E38-CC54B2E4F839}" dt="2019-01-01T16:55:49.638" v="5756"/>
          <ac:inkMkLst>
            <pc:docMk/>
            <pc:sldMk cId="86758688" sldId="268"/>
            <ac:inkMk id="10" creationId="{BC16F954-5283-433E-A6F1-DC0E3596F551}"/>
          </ac:inkMkLst>
        </pc:inkChg>
        <pc:inkChg chg="del">
          <ac:chgData name="Prateek Jain" userId="e9384439-bc86-4235-9526-b6fea8d9f193" providerId="ADAL" clId="{6F4B128A-3C92-4D1C-8E38-CC54B2E4F839}" dt="2019-01-01T16:55:51.250" v="5757"/>
          <ac:inkMkLst>
            <pc:docMk/>
            <pc:sldMk cId="86758688" sldId="268"/>
            <ac:inkMk id="11" creationId="{BF4EB3EB-7B4E-431A-821B-41359F59402A}"/>
          </ac:inkMkLst>
        </pc:inkChg>
        <pc:inkChg chg="add del">
          <ac:chgData name="Prateek Jain" userId="e9384439-bc86-4235-9526-b6fea8d9f193" providerId="ADAL" clId="{6F4B128A-3C92-4D1C-8E38-CC54B2E4F839}" dt="2019-01-01T16:56:16.634" v="5763"/>
          <ac:inkMkLst>
            <pc:docMk/>
            <pc:sldMk cId="86758688" sldId="268"/>
            <ac:inkMk id="12" creationId="{4F6B1AC2-5195-4213-8FDB-2C95213A279B}"/>
          </ac:inkMkLst>
        </pc:inkChg>
        <pc:inkChg chg="del">
          <ac:chgData name="Prateek Jain" userId="e9384439-bc86-4235-9526-b6fea8d9f193" providerId="ADAL" clId="{6F4B128A-3C92-4D1C-8E38-CC54B2E4F839}" dt="2019-01-01T16:55:51.250" v="5757"/>
          <ac:inkMkLst>
            <pc:docMk/>
            <pc:sldMk cId="86758688" sldId="268"/>
            <ac:inkMk id="13" creationId="{BE12AF03-1E7D-406B-97F6-82246BAD2819}"/>
          </ac:inkMkLst>
        </pc:inkChg>
        <pc:inkChg chg="add del">
          <ac:chgData name="Prateek Jain" userId="e9384439-bc86-4235-9526-b6fea8d9f193" providerId="ADAL" clId="{6F4B128A-3C92-4D1C-8E38-CC54B2E4F839}" dt="2019-01-01T16:55:53.061" v="5758"/>
          <ac:inkMkLst>
            <pc:docMk/>
            <pc:sldMk cId="86758688" sldId="268"/>
            <ac:inkMk id="14" creationId="{84812E48-16F3-437A-86AF-871EAF2A70F1}"/>
          </ac:inkMkLst>
        </pc:inkChg>
        <pc:inkChg chg="del">
          <ac:chgData name="Prateek Jain" userId="e9384439-bc86-4235-9526-b6fea8d9f193" providerId="ADAL" clId="{6F4B128A-3C92-4D1C-8E38-CC54B2E4F839}" dt="2019-01-01T16:55:53.061" v="5758"/>
          <ac:inkMkLst>
            <pc:docMk/>
            <pc:sldMk cId="86758688" sldId="268"/>
            <ac:inkMk id="15" creationId="{0373EF75-2F4D-4ED3-9661-1B7EFC38F077}"/>
          </ac:inkMkLst>
        </pc:inkChg>
        <pc:inkChg chg="add del">
          <ac:chgData name="Prateek Jain" userId="e9384439-bc86-4235-9526-b6fea8d9f193" providerId="ADAL" clId="{6F4B128A-3C92-4D1C-8E38-CC54B2E4F839}" dt="2019-01-01T16:56:16.631" v="5761"/>
          <ac:inkMkLst>
            <pc:docMk/>
            <pc:sldMk cId="86758688" sldId="268"/>
            <ac:inkMk id="16" creationId="{8DC4483A-4BBA-4507-BBF7-BA6EB9470877}"/>
          </ac:inkMkLst>
        </pc:inkChg>
        <pc:inkChg chg="del">
          <ac:chgData name="Prateek Jain" userId="e9384439-bc86-4235-9526-b6fea8d9f193" providerId="ADAL" clId="{6F4B128A-3C92-4D1C-8E38-CC54B2E4F839}" dt="2019-01-01T16:56:04.831" v="5759"/>
          <ac:inkMkLst>
            <pc:docMk/>
            <pc:sldMk cId="86758688" sldId="268"/>
            <ac:inkMk id="17" creationId="{80D14D1B-4442-4E30-BFBC-FF4F5DF5B23C}"/>
          </ac:inkMkLst>
        </pc:inkChg>
        <pc:inkChg chg="del">
          <ac:chgData name="Prateek Jain" userId="e9384439-bc86-4235-9526-b6fea8d9f193" providerId="ADAL" clId="{6F4B128A-3C92-4D1C-8E38-CC54B2E4F839}" dt="2019-01-01T16:56:04.831" v="5759"/>
          <ac:inkMkLst>
            <pc:docMk/>
            <pc:sldMk cId="86758688" sldId="268"/>
            <ac:inkMk id="18" creationId="{19253942-58AD-46B1-AAB5-FD90292339C3}"/>
          </ac:inkMkLst>
        </pc:inkChg>
        <pc:inkChg chg="del">
          <ac:chgData name="Prateek Jain" userId="e9384439-bc86-4235-9526-b6fea8d9f193" providerId="ADAL" clId="{6F4B128A-3C92-4D1C-8E38-CC54B2E4F839}" dt="2019-01-01T16:56:04.831" v="5759"/>
          <ac:inkMkLst>
            <pc:docMk/>
            <pc:sldMk cId="86758688" sldId="268"/>
            <ac:inkMk id="19" creationId="{ABEE295B-3331-4273-B1B5-C723E1B685E6}"/>
          </ac:inkMkLst>
        </pc:inkChg>
        <pc:inkChg chg="del">
          <ac:chgData name="Prateek Jain" userId="e9384439-bc86-4235-9526-b6fea8d9f193" providerId="ADAL" clId="{6F4B128A-3C92-4D1C-8E38-CC54B2E4F839}" dt="2019-01-01T16:56:04.831" v="5759"/>
          <ac:inkMkLst>
            <pc:docMk/>
            <pc:sldMk cId="86758688" sldId="268"/>
            <ac:inkMk id="20" creationId="{9BA553FF-E148-43BA-BB94-B5EAEFAFC4AB}"/>
          </ac:inkMkLst>
        </pc:inkChg>
        <pc:inkChg chg="del">
          <ac:chgData name="Prateek Jain" userId="e9384439-bc86-4235-9526-b6fea8d9f193" providerId="ADAL" clId="{6F4B128A-3C92-4D1C-8E38-CC54B2E4F839}" dt="2019-01-01T16:56:04.831" v="5759"/>
          <ac:inkMkLst>
            <pc:docMk/>
            <pc:sldMk cId="86758688" sldId="268"/>
            <ac:inkMk id="21" creationId="{466479B6-1B2D-43D8-A002-58B94B786349}"/>
          </ac:inkMkLst>
        </pc:inkChg>
        <pc:inkChg chg="del">
          <ac:chgData name="Prateek Jain" userId="e9384439-bc86-4235-9526-b6fea8d9f193" providerId="ADAL" clId="{6F4B128A-3C92-4D1C-8E38-CC54B2E4F839}" dt="2019-01-01T16:56:04.831" v="5759"/>
          <ac:inkMkLst>
            <pc:docMk/>
            <pc:sldMk cId="86758688" sldId="268"/>
            <ac:inkMk id="22" creationId="{BDB50EC7-2DDF-40C2-B21F-7A50429062AD}"/>
          </ac:inkMkLst>
        </pc:inkChg>
        <pc:inkChg chg="del">
          <ac:chgData name="Prateek Jain" userId="e9384439-bc86-4235-9526-b6fea8d9f193" providerId="ADAL" clId="{6F4B128A-3C92-4D1C-8E38-CC54B2E4F839}" dt="2019-01-01T16:56:04.831" v="5759"/>
          <ac:inkMkLst>
            <pc:docMk/>
            <pc:sldMk cId="86758688" sldId="268"/>
            <ac:inkMk id="23" creationId="{E3CA724A-951D-461D-877B-E2C130960E1D}"/>
          </ac:inkMkLst>
        </pc:inkChg>
        <pc:inkChg chg="del">
          <ac:chgData name="Prateek Jain" userId="e9384439-bc86-4235-9526-b6fea8d9f193" providerId="ADAL" clId="{6F4B128A-3C92-4D1C-8E38-CC54B2E4F839}" dt="2019-01-01T16:56:04.831" v="5759"/>
          <ac:inkMkLst>
            <pc:docMk/>
            <pc:sldMk cId="86758688" sldId="268"/>
            <ac:inkMk id="24" creationId="{811B73C6-0E90-43DE-845E-8C36FBD3195E}"/>
          </ac:inkMkLst>
        </pc:inkChg>
        <pc:inkChg chg="del">
          <ac:chgData name="Prateek Jain" userId="e9384439-bc86-4235-9526-b6fea8d9f193" providerId="ADAL" clId="{6F4B128A-3C92-4D1C-8E38-CC54B2E4F839}" dt="2019-01-01T16:56:04.831" v="5759"/>
          <ac:inkMkLst>
            <pc:docMk/>
            <pc:sldMk cId="86758688" sldId="268"/>
            <ac:inkMk id="25" creationId="{2E3BCFAC-042C-4FB7-AFE2-BF3BFBEC2815}"/>
          </ac:inkMkLst>
        </pc:inkChg>
        <pc:inkChg chg="del">
          <ac:chgData name="Prateek Jain" userId="e9384439-bc86-4235-9526-b6fea8d9f193" providerId="ADAL" clId="{6F4B128A-3C92-4D1C-8E38-CC54B2E4F839}" dt="2019-01-01T16:56:04.831" v="5759"/>
          <ac:inkMkLst>
            <pc:docMk/>
            <pc:sldMk cId="86758688" sldId="268"/>
            <ac:inkMk id="26" creationId="{F7F36105-2D63-4C70-8372-167BE4A54814}"/>
          </ac:inkMkLst>
        </pc:inkChg>
        <pc:inkChg chg="del">
          <ac:chgData name="Prateek Jain" userId="e9384439-bc86-4235-9526-b6fea8d9f193" providerId="ADAL" clId="{6F4B128A-3C92-4D1C-8E38-CC54B2E4F839}" dt="2019-01-01T16:56:04.831" v="5759"/>
          <ac:inkMkLst>
            <pc:docMk/>
            <pc:sldMk cId="86758688" sldId="268"/>
            <ac:inkMk id="27" creationId="{D3A4DFB9-3C47-4EB8-9488-186B02234FAD}"/>
          </ac:inkMkLst>
        </pc:inkChg>
        <pc:inkChg chg="del">
          <ac:chgData name="Prateek Jain" userId="e9384439-bc86-4235-9526-b6fea8d9f193" providerId="ADAL" clId="{6F4B128A-3C92-4D1C-8E38-CC54B2E4F839}" dt="2019-01-01T16:56:04.831" v="5759"/>
          <ac:inkMkLst>
            <pc:docMk/>
            <pc:sldMk cId="86758688" sldId="268"/>
            <ac:inkMk id="28" creationId="{AB47913F-9025-46BE-84C4-D5BF3E36BF98}"/>
          </ac:inkMkLst>
        </pc:inkChg>
        <pc:inkChg chg="del">
          <ac:chgData name="Prateek Jain" userId="e9384439-bc86-4235-9526-b6fea8d9f193" providerId="ADAL" clId="{6F4B128A-3C92-4D1C-8E38-CC54B2E4F839}" dt="2019-01-01T16:56:04.831" v="5759"/>
          <ac:inkMkLst>
            <pc:docMk/>
            <pc:sldMk cId="86758688" sldId="268"/>
            <ac:inkMk id="29" creationId="{152471C5-0300-4589-9327-5197B198717B}"/>
          </ac:inkMkLst>
        </pc:inkChg>
        <pc:inkChg chg="del">
          <ac:chgData name="Prateek Jain" userId="e9384439-bc86-4235-9526-b6fea8d9f193" providerId="ADAL" clId="{6F4B128A-3C92-4D1C-8E38-CC54B2E4F839}" dt="2019-01-01T16:56:04.831" v="5759"/>
          <ac:inkMkLst>
            <pc:docMk/>
            <pc:sldMk cId="86758688" sldId="268"/>
            <ac:inkMk id="30" creationId="{DEC5DACA-F1AC-4DB5-B104-4CFC86E86E34}"/>
          </ac:inkMkLst>
        </pc:inkChg>
        <pc:inkChg chg="del">
          <ac:chgData name="Prateek Jain" userId="e9384439-bc86-4235-9526-b6fea8d9f193" providerId="ADAL" clId="{6F4B128A-3C92-4D1C-8E38-CC54B2E4F839}" dt="2019-01-01T16:56:04.831" v="5759"/>
          <ac:inkMkLst>
            <pc:docMk/>
            <pc:sldMk cId="86758688" sldId="268"/>
            <ac:inkMk id="31" creationId="{9A07260D-2B62-4C11-9F06-C79004A89DDE}"/>
          </ac:inkMkLst>
        </pc:inkChg>
        <pc:inkChg chg="del">
          <ac:chgData name="Prateek Jain" userId="e9384439-bc86-4235-9526-b6fea8d9f193" providerId="ADAL" clId="{6F4B128A-3C92-4D1C-8E38-CC54B2E4F839}" dt="2019-01-01T16:56:04.831" v="5759"/>
          <ac:inkMkLst>
            <pc:docMk/>
            <pc:sldMk cId="86758688" sldId="268"/>
            <ac:inkMk id="32" creationId="{90BCC337-F7FA-4C0A-998E-F6CED3A53518}"/>
          </ac:inkMkLst>
        </pc:inkChg>
        <pc:inkChg chg="del">
          <ac:chgData name="Prateek Jain" userId="e9384439-bc86-4235-9526-b6fea8d9f193" providerId="ADAL" clId="{6F4B128A-3C92-4D1C-8E38-CC54B2E4F839}" dt="2019-01-01T16:56:04.831" v="5759"/>
          <ac:inkMkLst>
            <pc:docMk/>
            <pc:sldMk cId="86758688" sldId="268"/>
            <ac:inkMk id="33" creationId="{2AA77FAA-BF75-4C14-A8A5-E504F5AB33D5}"/>
          </ac:inkMkLst>
        </pc:inkChg>
        <pc:inkChg chg="add del">
          <ac:chgData name="Prateek Jain" userId="e9384439-bc86-4235-9526-b6fea8d9f193" providerId="ADAL" clId="{6F4B128A-3C92-4D1C-8E38-CC54B2E4F839}" dt="2019-01-01T16:56:07.153" v="5760"/>
          <ac:inkMkLst>
            <pc:docMk/>
            <pc:sldMk cId="86758688" sldId="268"/>
            <ac:inkMk id="34" creationId="{62318DFC-A71F-4BB4-9002-F6CE01151B25}"/>
          </ac:inkMkLst>
        </pc:inkChg>
        <pc:inkChg chg="del">
          <ac:chgData name="Prateek Jain" userId="e9384439-bc86-4235-9526-b6fea8d9f193" providerId="ADAL" clId="{6F4B128A-3C92-4D1C-8E38-CC54B2E4F839}" dt="2019-01-01T16:56:07.153" v="5760"/>
          <ac:inkMkLst>
            <pc:docMk/>
            <pc:sldMk cId="86758688" sldId="268"/>
            <ac:inkMk id="35" creationId="{F0BEE395-52FF-4190-8ED0-8EA34AE9D93B}"/>
          </ac:inkMkLst>
        </pc:inkChg>
        <pc:inkChg chg="add del">
          <ac:chgData name="Prateek Jain" userId="e9384439-bc86-4235-9526-b6fea8d9f193" providerId="ADAL" clId="{6F4B128A-3C92-4D1C-8E38-CC54B2E4F839}" dt="2019-01-01T16:56:16.633" v="5762"/>
          <ac:inkMkLst>
            <pc:docMk/>
            <pc:sldMk cId="86758688" sldId="268"/>
            <ac:inkMk id="36" creationId="{6227C64A-5795-438A-AB96-9A1E3D1EF453}"/>
          </ac:inkMkLst>
        </pc:inkChg>
        <pc:inkChg chg="del">
          <ac:chgData name="Prateek Jain" userId="e9384439-bc86-4235-9526-b6fea8d9f193" providerId="ADAL" clId="{6F4B128A-3C92-4D1C-8E38-CC54B2E4F839}" dt="2019-01-01T16:56:24.610" v="5764"/>
          <ac:inkMkLst>
            <pc:docMk/>
            <pc:sldMk cId="86758688" sldId="268"/>
            <ac:inkMk id="37" creationId="{1FC7D09D-E996-4B52-BBC0-A957FF56DB62}"/>
          </ac:inkMkLst>
        </pc:inkChg>
        <pc:inkChg chg="del">
          <ac:chgData name="Prateek Jain" userId="e9384439-bc86-4235-9526-b6fea8d9f193" providerId="ADAL" clId="{6F4B128A-3C92-4D1C-8E38-CC54B2E4F839}" dt="2019-01-01T16:56:24.610" v="5764"/>
          <ac:inkMkLst>
            <pc:docMk/>
            <pc:sldMk cId="86758688" sldId="268"/>
            <ac:inkMk id="38" creationId="{8DD640C8-E610-4391-9DEA-01F4860F0C6B}"/>
          </ac:inkMkLst>
        </pc:inkChg>
        <pc:inkChg chg="del">
          <ac:chgData name="Prateek Jain" userId="e9384439-bc86-4235-9526-b6fea8d9f193" providerId="ADAL" clId="{6F4B128A-3C92-4D1C-8E38-CC54B2E4F839}" dt="2019-01-01T16:56:24.610" v="5764"/>
          <ac:inkMkLst>
            <pc:docMk/>
            <pc:sldMk cId="86758688" sldId="268"/>
            <ac:inkMk id="39" creationId="{D47AC9F2-5638-42D8-BCA0-15DFCE2B7EBD}"/>
          </ac:inkMkLst>
        </pc:inkChg>
        <pc:inkChg chg="del">
          <ac:chgData name="Prateek Jain" userId="e9384439-bc86-4235-9526-b6fea8d9f193" providerId="ADAL" clId="{6F4B128A-3C92-4D1C-8E38-CC54B2E4F839}" dt="2019-01-01T16:56:24.610" v="5764"/>
          <ac:inkMkLst>
            <pc:docMk/>
            <pc:sldMk cId="86758688" sldId="268"/>
            <ac:inkMk id="40" creationId="{C97B0A13-417D-43B3-805F-8ED3E420C345}"/>
          </ac:inkMkLst>
        </pc:inkChg>
        <pc:inkChg chg="del">
          <ac:chgData name="Prateek Jain" userId="e9384439-bc86-4235-9526-b6fea8d9f193" providerId="ADAL" clId="{6F4B128A-3C92-4D1C-8E38-CC54B2E4F839}" dt="2019-01-01T16:56:24.610" v="5764"/>
          <ac:inkMkLst>
            <pc:docMk/>
            <pc:sldMk cId="86758688" sldId="268"/>
            <ac:inkMk id="41" creationId="{E9017595-D88D-42CE-B573-431281B08BB8}"/>
          </ac:inkMkLst>
        </pc:inkChg>
        <pc:inkChg chg="del">
          <ac:chgData name="Prateek Jain" userId="e9384439-bc86-4235-9526-b6fea8d9f193" providerId="ADAL" clId="{6F4B128A-3C92-4D1C-8E38-CC54B2E4F839}" dt="2019-01-01T16:56:24.610" v="5764"/>
          <ac:inkMkLst>
            <pc:docMk/>
            <pc:sldMk cId="86758688" sldId="268"/>
            <ac:inkMk id="42" creationId="{2DCF3A41-7D67-4E29-88AD-0F302CE677F8}"/>
          </ac:inkMkLst>
        </pc:inkChg>
        <pc:inkChg chg="del">
          <ac:chgData name="Prateek Jain" userId="e9384439-bc86-4235-9526-b6fea8d9f193" providerId="ADAL" clId="{6F4B128A-3C92-4D1C-8E38-CC54B2E4F839}" dt="2019-01-01T16:56:24.610" v="5764"/>
          <ac:inkMkLst>
            <pc:docMk/>
            <pc:sldMk cId="86758688" sldId="268"/>
            <ac:inkMk id="43" creationId="{64A0DA2C-9A06-405A-BE61-56B39E8ACC97}"/>
          </ac:inkMkLst>
        </pc:inkChg>
        <pc:inkChg chg="add del">
          <ac:chgData name="Prateek Jain" userId="e9384439-bc86-4235-9526-b6fea8d9f193" providerId="ADAL" clId="{6F4B128A-3C92-4D1C-8E38-CC54B2E4F839}" dt="2019-01-01T16:56:30.808" v="5765"/>
          <ac:inkMkLst>
            <pc:docMk/>
            <pc:sldMk cId="86758688" sldId="268"/>
            <ac:inkMk id="44" creationId="{54FE0883-E3C7-4ACA-932E-85372158E555}"/>
          </ac:inkMkLst>
        </pc:inkChg>
        <pc:inkChg chg="del">
          <ac:chgData name="Prateek Jain" userId="e9384439-bc86-4235-9526-b6fea8d9f193" providerId="ADAL" clId="{6F4B128A-3C92-4D1C-8E38-CC54B2E4F839}" dt="2019-01-01T16:56:30.808" v="5765"/>
          <ac:inkMkLst>
            <pc:docMk/>
            <pc:sldMk cId="86758688" sldId="268"/>
            <ac:inkMk id="45" creationId="{46D97F6C-535B-430B-AC0E-A20284A9DD2D}"/>
          </ac:inkMkLst>
        </pc:inkChg>
        <pc:inkChg chg="del">
          <ac:chgData name="Prateek Jain" userId="e9384439-bc86-4235-9526-b6fea8d9f193" providerId="ADAL" clId="{6F4B128A-3C92-4D1C-8E38-CC54B2E4F839}" dt="2019-01-01T16:56:30.808" v="5765"/>
          <ac:inkMkLst>
            <pc:docMk/>
            <pc:sldMk cId="86758688" sldId="268"/>
            <ac:inkMk id="46" creationId="{AD5A4BCE-10FC-42CD-A81C-6778D0FCA175}"/>
          </ac:inkMkLst>
        </pc:inkChg>
        <pc:inkChg chg="del">
          <ac:chgData name="Prateek Jain" userId="e9384439-bc86-4235-9526-b6fea8d9f193" providerId="ADAL" clId="{6F4B128A-3C92-4D1C-8E38-CC54B2E4F839}" dt="2019-01-01T16:56:30.808" v="5765"/>
          <ac:inkMkLst>
            <pc:docMk/>
            <pc:sldMk cId="86758688" sldId="268"/>
            <ac:inkMk id="47" creationId="{CB7D72E8-9C23-4D9E-809C-B7DA621FB618}"/>
          </ac:inkMkLst>
        </pc:inkChg>
        <pc:inkChg chg="del">
          <ac:chgData name="Prateek Jain" userId="e9384439-bc86-4235-9526-b6fea8d9f193" providerId="ADAL" clId="{6F4B128A-3C92-4D1C-8E38-CC54B2E4F839}" dt="2019-01-01T16:56:30.808" v="5765"/>
          <ac:inkMkLst>
            <pc:docMk/>
            <pc:sldMk cId="86758688" sldId="268"/>
            <ac:inkMk id="48" creationId="{976E6940-8F9F-43BA-91D0-2F5952290DAE}"/>
          </ac:inkMkLst>
        </pc:inkChg>
        <pc:inkChg chg="del">
          <ac:chgData name="Prateek Jain" userId="e9384439-bc86-4235-9526-b6fea8d9f193" providerId="ADAL" clId="{6F4B128A-3C92-4D1C-8E38-CC54B2E4F839}" dt="2019-01-01T16:56:30.808" v="5765"/>
          <ac:inkMkLst>
            <pc:docMk/>
            <pc:sldMk cId="86758688" sldId="268"/>
            <ac:inkMk id="49" creationId="{22CB104A-D54B-4EDC-9760-B59C2C0A6EE5}"/>
          </ac:inkMkLst>
        </pc:inkChg>
        <pc:inkChg chg="add del">
          <ac:chgData name="Prateek Jain" userId="e9384439-bc86-4235-9526-b6fea8d9f193" providerId="ADAL" clId="{6F4B128A-3C92-4D1C-8E38-CC54B2E4F839}" dt="2019-01-01T16:56:32.953" v="5766"/>
          <ac:inkMkLst>
            <pc:docMk/>
            <pc:sldMk cId="86758688" sldId="268"/>
            <ac:inkMk id="50" creationId="{DF8D8E9C-4B7C-4196-BA81-4640139D6158}"/>
          </ac:inkMkLst>
        </pc:inkChg>
        <pc:inkChg chg="del">
          <ac:chgData name="Prateek Jain" userId="e9384439-bc86-4235-9526-b6fea8d9f193" providerId="ADAL" clId="{6F4B128A-3C92-4D1C-8E38-CC54B2E4F839}" dt="2019-01-01T16:56:32.953" v="5766"/>
          <ac:inkMkLst>
            <pc:docMk/>
            <pc:sldMk cId="86758688" sldId="268"/>
            <ac:inkMk id="51" creationId="{03BD1C4E-5E64-44F7-A698-A3EF2EB90A99}"/>
          </ac:inkMkLst>
        </pc:inkChg>
        <pc:inkChg chg="add del">
          <ac:chgData name="Prateek Jain" userId="e9384439-bc86-4235-9526-b6fea8d9f193" providerId="ADAL" clId="{6F4B128A-3C92-4D1C-8E38-CC54B2E4F839}" dt="2019-01-01T16:56:39.286" v="5767"/>
          <ac:inkMkLst>
            <pc:docMk/>
            <pc:sldMk cId="86758688" sldId="268"/>
            <ac:inkMk id="52" creationId="{AF56A135-CB4C-41F8-8636-8B44DDD7FDDE}"/>
          </ac:inkMkLst>
        </pc:inkChg>
        <pc:inkChg chg="del">
          <ac:chgData name="Prateek Jain" userId="e9384439-bc86-4235-9526-b6fea8d9f193" providerId="ADAL" clId="{6F4B128A-3C92-4D1C-8E38-CC54B2E4F839}" dt="2019-01-01T16:56:39.286" v="5767"/>
          <ac:inkMkLst>
            <pc:docMk/>
            <pc:sldMk cId="86758688" sldId="268"/>
            <ac:inkMk id="53" creationId="{817C7BFC-6AEA-4935-B40A-8BE69FB009B5}"/>
          </ac:inkMkLst>
        </pc:inkChg>
        <pc:inkChg chg="del">
          <ac:chgData name="Prateek Jain" userId="e9384439-bc86-4235-9526-b6fea8d9f193" providerId="ADAL" clId="{6F4B128A-3C92-4D1C-8E38-CC54B2E4F839}" dt="2019-01-01T16:56:39.286" v="5767"/>
          <ac:inkMkLst>
            <pc:docMk/>
            <pc:sldMk cId="86758688" sldId="268"/>
            <ac:inkMk id="54" creationId="{8BCA15F2-EE59-4194-B006-5645BF597F39}"/>
          </ac:inkMkLst>
        </pc:inkChg>
        <pc:inkChg chg="del">
          <ac:chgData name="Prateek Jain" userId="e9384439-bc86-4235-9526-b6fea8d9f193" providerId="ADAL" clId="{6F4B128A-3C92-4D1C-8E38-CC54B2E4F839}" dt="2019-01-01T16:56:39.286" v="5767"/>
          <ac:inkMkLst>
            <pc:docMk/>
            <pc:sldMk cId="86758688" sldId="268"/>
            <ac:inkMk id="55" creationId="{19BDE01C-E5FC-455B-8079-8F0AAA6AA09E}"/>
          </ac:inkMkLst>
        </pc:inkChg>
        <pc:inkChg chg="del">
          <ac:chgData name="Prateek Jain" userId="e9384439-bc86-4235-9526-b6fea8d9f193" providerId="ADAL" clId="{6F4B128A-3C92-4D1C-8E38-CC54B2E4F839}" dt="2019-01-01T16:56:39.286" v="5767"/>
          <ac:inkMkLst>
            <pc:docMk/>
            <pc:sldMk cId="86758688" sldId="268"/>
            <ac:inkMk id="56" creationId="{FE91FEA2-C301-43FD-87D3-E8C57C2DB181}"/>
          </ac:inkMkLst>
        </pc:inkChg>
        <pc:inkChg chg="del">
          <ac:chgData name="Prateek Jain" userId="e9384439-bc86-4235-9526-b6fea8d9f193" providerId="ADAL" clId="{6F4B128A-3C92-4D1C-8E38-CC54B2E4F839}" dt="2019-01-01T16:56:39.286" v="5767"/>
          <ac:inkMkLst>
            <pc:docMk/>
            <pc:sldMk cId="86758688" sldId="268"/>
            <ac:inkMk id="57" creationId="{FC11CFA9-EA91-47AE-BD7D-7AA55F0BC70C}"/>
          </ac:inkMkLst>
        </pc:inkChg>
        <pc:inkChg chg="del">
          <ac:chgData name="Prateek Jain" userId="e9384439-bc86-4235-9526-b6fea8d9f193" providerId="ADAL" clId="{6F4B128A-3C92-4D1C-8E38-CC54B2E4F839}" dt="2019-01-01T16:56:39.286" v="5767"/>
          <ac:inkMkLst>
            <pc:docMk/>
            <pc:sldMk cId="86758688" sldId="268"/>
            <ac:inkMk id="58" creationId="{341F5B5E-92EC-44E0-9413-45481FDBE968}"/>
          </ac:inkMkLst>
        </pc:inkChg>
        <pc:inkChg chg="del">
          <ac:chgData name="Prateek Jain" userId="e9384439-bc86-4235-9526-b6fea8d9f193" providerId="ADAL" clId="{6F4B128A-3C92-4D1C-8E38-CC54B2E4F839}" dt="2019-01-01T16:56:39.286" v="5767"/>
          <ac:inkMkLst>
            <pc:docMk/>
            <pc:sldMk cId="86758688" sldId="268"/>
            <ac:inkMk id="59" creationId="{55AF8B73-1BD9-4D42-8AD6-994F6B654CB4}"/>
          </ac:inkMkLst>
        </pc:inkChg>
        <pc:inkChg chg="del">
          <ac:chgData name="Prateek Jain" userId="e9384439-bc86-4235-9526-b6fea8d9f193" providerId="ADAL" clId="{6F4B128A-3C92-4D1C-8E38-CC54B2E4F839}" dt="2019-01-01T16:56:39.286" v="5767"/>
          <ac:inkMkLst>
            <pc:docMk/>
            <pc:sldMk cId="86758688" sldId="268"/>
            <ac:inkMk id="60" creationId="{D0B03EC5-B48D-42B4-95FF-53548D388CE6}"/>
          </ac:inkMkLst>
        </pc:inkChg>
        <pc:inkChg chg="del">
          <ac:chgData name="Prateek Jain" userId="e9384439-bc86-4235-9526-b6fea8d9f193" providerId="ADAL" clId="{6F4B128A-3C92-4D1C-8E38-CC54B2E4F839}" dt="2019-01-01T16:56:39.286" v="5767"/>
          <ac:inkMkLst>
            <pc:docMk/>
            <pc:sldMk cId="86758688" sldId="268"/>
            <ac:inkMk id="61" creationId="{85A26564-F0D6-4F84-877A-7C1424A615CE}"/>
          </ac:inkMkLst>
        </pc:inkChg>
        <pc:inkChg chg="del">
          <ac:chgData name="Prateek Jain" userId="e9384439-bc86-4235-9526-b6fea8d9f193" providerId="ADAL" clId="{6F4B128A-3C92-4D1C-8E38-CC54B2E4F839}" dt="2019-01-01T16:56:39.286" v="5767"/>
          <ac:inkMkLst>
            <pc:docMk/>
            <pc:sldMk cId="86758688" sldId="268"/>
            <ac:inkMk id="62" creationId="{4D7C6C79-F345-4C0F-8250-A0719641D394}"/>
          </ac:inkMkLst>
        </pc:inkChg>
        <pc:inkChg chg="add del">
          <ac:chgData name="Prateek Jain" userId="e9384439-bc86-4235-9526-b6fea8d9f193" providerId="ADAL" clId="{6F4B128A-3C92-4D1C-8E38-CC54B2E4F839}" dt="2019-01-01T16:56:43.311" v="5768"/>
          <ac:inkMkLst>
            <pc:docMk/>
            <pc:sldMk cId="86758688" sldId="268"/>
            <ac:inkMk id="63" creationId="{53181C5D-FA6C-4C24-93B1-2093BDF6374F}"/>
          </ac:inkMkLst>
        </pc:inkChg>
        <pc:inkChg chg="del">
          <ac:chgData name="Prateek Jain" userId="e9384439-bc86-4235-9526-b6fea8d9f193" providerId="ADAL" clId="{6F4B128A-3C92-4D1C-8E38-CC54B2E4F839}" dt="2019-01-01T16:56:43.311" v="5768"/>
          <ac:inkMkLst>
            <pc:docMk/>
            <pc:sldMk cId="86758688" sldId="268"/>
            <ac:inkMk id="64" creationId="{B3BB06F0-E5A0-4E97-B3B1-5479C5192007}"/>
          </ac:inkMkLst>
        </pc:inkChg>
        <pc:inkChg chg="del">
          <ac:chgData name="Prateek Jain" userId="e9384439-bc86-4235-9526-b6fea8d9f193" providerId="ADAL" clId="{6F4B128A-3C92-4D1C-8E38-CC54B2E4F839}" dt="2019-01-01T16:56:43.311" v="5768"/>
          <ac:inkMkLst>
            <pc:docMk/>
            <pc:sldMk cId="86758688" sldId="268"/>
            <ac:inkMk id="65" creationId="{E8BCA1E9-BAB2-4A34-B213-3DAFD324E59D}"/>
          </ac:inkMkLst>
        </pc:inkChg>
        <pc:inkChg chg="del">
          <ac:chgData name="Prateek Jain" userId="e9384439-bc86-4235-9526-b6fea8d9f193" providerId="ADAL" clId="{6F4B128A-3C92-4D1C-8E38-CC54B2E4F839}" dt="2019-01-01T16:56:43.311" v="5768"/>
          <ac:inkMkLst>
            <pc:docMk/>
            <pc:sldMk cId="86758688" sldId="268"/>
            <ac:inkMk id="66" creationId="{5B33E06C-3923-4B0C-9F0E-E11BD3BC993A}"/>
          </ac:inkMkLst>
        </pc:inkChg>
        <pc:inkChg chg="del">
          <ac:chgData name="Prateek Jain" userId="e9384439-bc86-4235-9526-b6fea8d9f193" providerId="ADAL" clId="{6F4B128A-3C92-4D1C-8E38-CC54B2E4F839}" dt="2019-01-01T16:56:43.311" v="5768"/>
          <ac:inkMkLst>
            <pc:docMk/>
            <pc:sldMk cId="86758688" sldId="268"/>
            <ac:inkMk id="67" creationId="{440D8CC5-BB1B-4E10-87B5-2BBA41E2D8B1}"/>
          </ac:inkMkLst>
        </pc:inkChg>
        <pc:inkChg chg="del">
          <ac:chgData name="Prateek Jain" userId="e9384439-bc86-4235-9526-b6fea8d9f193" providerId="ADAL" clId="{6F4B128A-3C92-4D1C-8E38-CC54B2E4F839}" dt="2019-01-01T16:56:43.311" v="5768"/>
          <ac:inkMkLst>
            <pc:docMk/>
            <pc:sldMk cId="86758688" sldId="268"/>
            <ac:inkMk id="68" creationId="{EA75BD72-EA8B-4D86-98E4-3CF69BCC369D}"/>
          </ac:inkMkLst>
        </pc:inkChg>
        <pc:inkChg chg="add del">
          <ac:chgData name="Prateek Jain" userId="e9384439-bc86-4235-9526-b6fea8d9f193" providerId="ADAL" clId="{6F4B128A-3C92-4D1C-8E38-CC54B2E4F839}" dt="2019-01-01T16:56:46.896" v="5769"/>
          <ac:inkMkLst>
            <pc:docMk/>
            <pc:sldMk cId="86758688" sldId="268"/>
            <ac:inkMk id="69" creationId="{FF8A2A28-6E2E-4F59-B618-162ACBC924BE}"/>
          </ac:inkMkLst>
        </pc:inkChg>
        <pc:inkChg chg="del">
          <ac:chgData name="Prateek Jain" userId="e9384439-bc86-4235-9526-b6fea8d9f193" providerId="ADAL" clId="{6F4B128A-3C92-4D1C-8E38-CC54B2E4F839}" dt="2019-01-01T16:56:46.896" v="5769"/>
          <ac:inkMkLst>
            <pc:docMk/>
            <pc:sldMk cId="86758688" sldId="268"/>
            <ac:inkMk id="70" creationId="{BC347359-E204-48AF-B0DC-C23311E40E4E}"/>
          </ac:inkMkLst>
        </pc:inkChg>
        <pc:inkChg chg="add">
          <ac:chgData name="Prateek Jain" userId="e9384439-bc86-4235-9526-b6fea8d9f193" providerId="ADAL" clId="{6F4B128A-3C92-4D1C-8E38-CC54B2E4F839}" dt="2019-01-01T16:56:46.896" v="5769"/>
          <ac:inkMkLst>
            <pc:docMk/>
            <pc:sldMk cId="86758688" sldId="268"/>
            <ac:inkMk id="71" creationId="{890BB4A2-59EC-4D78-A7BB-4D99087B4B1C}"/>
          </ac:inkMkLst>
        </pc:inkChg>
        <pc:inkChg chg="add">
          <ac:chgData name="Prateek Jain" userId="e9384439-bc86-4235-9526-b6fea8d9f193" providerId="ADAL" clId="{6F4B128A-3C92-4D1C-8E38-CC54B2E4F839}" dt="2019-01-01T22:20:32.171" v="7320"/>
          <ac:inkMkLst>
            <pc:docMk/>
            <pc:sldMk cId="86758688" sldId="268"/>
            <ac:inkMk id="75" creationId="{9344B2AC-30B1-49A7-8FFE-534EACBAE850}"/>
          </ac:inkMkLst>
        </pc:inkChg>
        <pc:cxnChg chg="add">
          <ac:chgData name="Prateek Jain" userId="e9384439-bc86-4235-9526-b6fea8d9f193" providerId="ADAL" clId="{6F4B128A-3C92-4D1C-8E38-CC54B2E4F839}" dt="2019-01-01T17:14:19.999" v="5849"/>
          <ac:cxnSpMkLst>
            <pc:docMk/>
            <pc:sldMk cId="86758688" sldId="268"/>
            <ac:cxnSpMk id="72" creationId="{9026FDEC-BBF4-4E26-B30B-25C009ADBE51}"/>
          </ac:cxnSpMkLst>
        </pc:cxnChg>
      </pc:sldChg>
      <pc:sldChg chg="addSp delSp modSp add modAnim">
        <pc:chgData name="Prateek Jain" userId="e9384439-bc86-4235-9526-b6fea8d9f193" providerId="ADAL" clId="{6F4B128A-3C92-4D1C-8E38-CC54B2E4F839}" dt="2019-01-03T02:43:25.424" v="11506"/>
        <pc:sldMkLst>
          <pc:docMk/>
          <pc:sldMk cId="650109405" sldId="269"/>
        </pc:sldMkLst>
        <pc:spChg chg="mod">
          <ac:chgData name="Prateek Jain" userId="e9384439-bc86-4235-9526-b6fea8d9f193" providerId="ADAL" clId="{6F4B128A-3C92-4D1C-8E38-CC54B2E4F839}" dt="2018-12-28T14:49:20.343" v="912" actId="20577"/>
          <ac:spMkLst>
            <pc:docMk/>
            <pc:sldMk cId="650109405" sldId="269"/>
            <ac:spMk id="2" creationId="{CE19D379-880E-4843-9A08-9A1789250A1A}"/>
          </ac:spMkLst>
        </pc:spChg>
        <pc:spChg chg="mod">
          <ac:chgData name="Prateek Jain" userId="e9384439-bc86-4235-9526-b6fea8d9f193" providerId="ADAL" clId="{6F4B128A-3C92-4D1C-8E38-CC54B2E4F839}" dt="2019-01-03T02:43:01.348" v="11502" actId="255"/>
          <ac:spMkLst>
            <pc:docMk/>
            <pc:sldMk cId="650109405" sldId="269"/>
            <ac:spMk id="3" creationId="{EE7879C1-FFFB-4F68-9302-519680B3FDC1}"/>
          </ac:spMkLst>
        </pc:spChg>
        <pc:spChg chg="add mod">
          <ac:chgData name="Prateek Jain" userId="e9384439-bc86-4235-9526-b6fea8d9f193" providerId="ADAL" clId="{6F4B128A-3C92-4D1C-8E38-CC54B2E4F839}" dt="2019-01-03T02:43:17.639" v="11505" actId="1076"/>
          <ac:spMkLst>
            <pc:docMk/>
            <pc:sldMk cId="650109405" sldId="269"/>
            <ac:spMk id="43" creationId="{2AC5C6D7-9E20-4BD0-9B78-DF2190CE5E90}"/>
          </ac:spMkLst>
        </pc:spChg>
        <pc:inkChg chg="del">
          <ac:chgData name="Prateek Jain" userId="e9384439-bc86-4235-9526-b6fea8d9f193" providerId="ADAL" clId="{6F4B128A-3C92-4D1C-8E38-CC54B2E4F839}" dt="2019-01-01T16:57:07.063" v="5770"/>
          <ac:inkMkLst>
            <pc:docMk/>
            <pc:sldMk cId="650109405" sldId="269"/>
            <ac:inkMk id="4" creationId="{34DBB822-38F8-4F75-922E-E6D0FAF676E9}"/>
          </ac:inkMkLst>
        </pc:inkChg>
        <pc:inkChg chg="del">
          <ac:chgData name="Prateek Jain" userId="e9384439-bc86-4235-9526-b6fea8d9f193" providerId="ADAL" clId="{6F4B128A-3C92-4D1C-8E38-CC54B2E4F839}" dt="2019-01-01T16:57:07.063" v="5770"/>
          <ac:inkMkLst>
            <pc:docMk/>
            <pc:sldMk cId="650109405" sldId="269"/>
            <ac:inkMk id="5" creationId="{318754E9-D04C-44AD-A087-5143CE11C313}"/>
          </ac:inkMkLst>
        </pc:inkChg>
        <pc:inkChg chg="del">
          <ac:chgData name="Prateek Jain" userId="e9384439-bc86-4235-9526-b6fea8d9f193" providerId="ADAL" clId="{6F4B128A-3C92-4D1C-8E38-CC54B2E4F839}" dt="2019-01-01T16:57:07.063" v="5770"/>
          <ac:inkMkLst>
            <pc:docMk/>
            <pc:sldMk cId="650109405" sldId="269"/>
            <ac:inkMk id="6" creationId="{A6771CEB-D3A4-4AB2-BDF5-C6D222430E73}"/>
          </ac:inkMkLst>
        </pc:inkChg>
        <pc:inkChg chg="del">
          <ac:chgData name="Prateek Jain" userId="e9384439-bc86-4235-9526-b6fea8d9f193" providerId="ADAL" clId="{6F4B128A-3C92-4D1C-8E38-CC54B2E4F839}" dt="2019-01-01T16:57:07.063" v="5770"/>
          <ac:inkMkLst>
            <pc:docMk/>
            <pc:sldMk cId="650109405" sldId="269"/>
            <ac:inkMk id="7" creationId="{D4A32EED-7C8D-4199-9348-E045663DC237}"/>
          </ac:inkMkLst>
        </pc:inkChg>
        <pc:inkChg chg="del">
          <ac:chgData name="Prateek Jain" userId="e9384439-bc86-4235-9526-b6fea8d9f193" providerId="ADAL" clId="{6F4B128A-3C92-4D1C-8E38-CC54B2E4F839}" dt="2019-01-01T16:57:07.063" v="5770"/>
          <ac:inkMkLst>
            <pc:docMk/>
            <pc:sldMk cId="650109405" sldId="269"/>
            <ac:inkMk id="8" creationId="{26DA2E48-0712-4CCF-B3ED-F3A876C62690}"/>
          </ac:inkMkLst>
        </pc:inkChg>
        <pc:inkChg chg="del">
          <ac:chgData name="Prateek Jain" userId="e9384439-bc86-4235-9526-b6fea8d9f193" providerId="ADAL" clId="{6F4B128A-3C92-4D1C-8E38-CC54B2E4F839}" dt="2019-01-01T16:57:07.063" v="5770"/>
          <ac:inkMkLst>
            <pc:docMk/>
            <pc:sldMk cId="650109405" sldId="269"/>
            <ac:inkMk id="9" creationId="{7C869681-7718-4E00-8D18-0CFA36D83D7D}"/>
          </ac:inkMkLst>
        </pc:inkChg>
        <pc:inkChg chg="del">
          <ac:chgData name="Prateek Jain" userId="e9384439-bc86-4235-9526-b6fea8d9f193" providerId="ADAL" clId="{6F4B128A-3C92-4D1C-8E38-CC54B2E4F839}" dt="2019-01-01T16:57:07.063" v="5770"/>
          <ac:inkMkLst>
            <pc:docMk/>
            <pc:sldMk cId="650109405" sldId="269"/>
            <ac:inkMk id="10" creationId="{D51D16A6-236D-4773-946E-D858E824BEE8}"/>
          </ac:inkMkLst>
        </pc:inkChg>
        <pc:inkChg chg="add del">
          <ac:chgData name="Prateek Jain" userId="e9384439-bc86-4235-9526-b6fea8d9f193" providerId="ADAL" clId="{6F4B128A-3C92-4D1C-8E38-CC54B2E4F839}" dt="2019-01-01T16:57:09.074" v="5771"/>
          <ac:inkMkLst>
            <pc:docMk/>
            <pc:sldMk cId="650109405" sldId="269"/>
            <ac:inkMk id="11" creationId="{4ECCE737-DEB0-479C-98E6-14EAC301FAC6}"/>
          </ac:inkMkLst>
        </pc:inkChg>
        <pc:inkChg chg="add">
          <ac:chgData name="Prateek Jain" userId="e9384439-bc86-4235-9526-b6fea8d9f193" providerId="ADAL" clId="{6F4B128A-3C92-4D1C-8E38-CC54B2E4F839}" dt="2019-01-01T16:57:07.063" v="5770"/>
          <ac:inkMkLst>
            <pc:docMk/>
            <pc:sldMk cId="650109405" sldId="269"/>
            <ac:inkMk id="12" creationId="{BE023F49-81F2-4AE3-AEB6-CD83068D38E3}"/>
          </ac:inkMkLst>
        </pc:inkChg>
        <pc:inkChg chg="del">
          <ac:chgData name="Prateek Jain" userId="e9384439-bc86-4235-9526-b6fea8d9f193" providerId="ADAL" clId="{6F4B128A-3C92-4D1C-8E38-CC54B2E4F839}" dt="2019-01-01T16:57:09.074" v="5771"/>
          <ac:inkMkLst>
            <pc:docMk/>
            <pc:sldMk cId="650109405" sldId="269"/>
            <ac:inkMk id="13" creationId="{35A8941D-AFF5-4AFF-A6F7-7729192E49A2}"/>
          </ac:inkMkLst>
        </pc:inkChg>
        <pc:inkChg chg="add del">
          <ac:chgData name="Prateek Jain" userId="e9384439-bc86-4235-9526-b6fea8d9f193" providerId="ADAL" clId="{6F4B128A-3C92-4D1C-8E38-CC54B2E4F839}" dt="2019-01-01T16:57:23.662" v="5774"/>
          <ac:inkMkLst>
            <pc:docMk/>
            <pc:sldMk cId="650109405" sldId="269"/>
            <ac:inkMk id="14" creationId="{DBF37845-5B60-46B1-A92D-18896DF25013}"/>
          </ac:inkMkLst>
        </pc:inkChg>
        <pc:inkChg chg="del">
          <ac:chgData name="Prateek Jain" userId="e9384439-bc86-4235-9526-b6fea8d9f193" providerId="ADAL" clId="{6F4B128A-3C92-4D1C-8E38-CC54B2E4F839}" dt="2019-01-01T16:57:23.662" v="5774"/>
          <ac:inkMkLst>
            <pc:docMk/>
            <pc:sldMk cId="650109405" sldId="269"/>
            <ac:inkMk id="15" creationId="{C0A292C3-8E18-4F30-872E-F0253DBC4EBD}"/>
          </ac:inkMkLst>
        </pc:inkChg>
        <pc:inkChg chg="del">
          <ac:chgData name="Prateek Jain" userId="e9384439-bc86-4235-9526-b6fea8d9f193" providerId="ADAL" clId="{6F4B128A-3C92-4D1C-8E38-CC54B2E4F839}" dt="2019-01-01T16:57:17.973" v="5772"/>
          <ac:inkMkLst>
            <pc:docMk/>
            <pc:sldMk cId="650109405" sldId="269"/>
            <ac:inkMk id="16" creationId="{57B459A1-F1E0-45EB-BD97-7854558F027C}"/>
          </ac:inkMkLst>
        </pc:inkChg>
        <pc:inkChg chg="del">
          <ac:chgData name="Prateek Jain" userId="e9384439-bc86-4235-9526-b6fea8d9f193" providerId="ADAL" clId="{6F4B128A-3C92-4D1C-8E38-CC54B2E4F839}" dt="2019-01-01T16:57:17.973" v="5772"/>
          <ac:inkMkLst>
            <pc:docMk/>
            <pc:sldMk cId="650109405" sldId="269"/>
            <ac:inkMk id="17" creationId="{5ED1E5B3-7672-49EE-8484-D975F4C4CF17}"/>
          </ac:inkMkLst>
        </pc:inkChg>
        <pc:inkChg chg="del">
          <ac:chgData name="Prateek Jain" userId="e9384439-bc86-4235-9526-b6fea8d9f193" providerId="ADAL" clId="{6F4B128A-3C92-4D1C-8E38-CC54B2E4F839}" dt="2019-01-01T16:57:17.973" v="5772"/>
          <ac:inkMkLst>
            <pc:docMk/>
            <pc:sldMk cId="650109405" sldId="269"/>
            <ac:inkMk id="18" creationId="{E40BC05C-7432-41C7-841C-C8A73ECDA81A}"/>
          </ac:inkMkLst>
        </pc:inkChg>
        <pc:inkChg chg="del">
          <ac:chgData name="Prateek Jain" userId="e9384439-bc86-4235-9526-b6fea8d9f193" providerId="ADAL" clId="{6F4B128A-3C92-4D1C-8E38-CC54B2E4F839}" dt="2019-01-01T16:57:17.973" v="5772"/>
          <ac:inkMkLst>
            <pc:docMk/>
            <pc:sldMk cId="650109405" sldId="269"/>
            <ac:inkMk id="19" creationId="{92B09117-4D7D-414A-BD78-590E8AB015A7}"/>
          </ac:inkMkLst>
        </pc:inkChg>
        <pc:inkChg chg="del">
          <ac:chgData name="Prateek Jain" userId="e9384439-bc86-4235-9526-b6fea8d9f193" providerId="ADAL" clId="{6F4B128A-3C92-4D1C-8E38-CC54B2E4F839}" dt="2019-01-01T16:57:17.973" v="5772"/>
          <ac:inkMkLst>
            <pc:docMk/>
            <pc:sldMk cId="650109405" sldId="269"/>
            <ac:inkMk id="20" creationId="{36BF42C5-2BF0-40EC-B5C4-CE2E15698A63}"/>
          </ac:inkMkLst>
        </pc:inkChg>
        <pc:inkChg chg="del">
          <ac:chgData name="Prateek Jain" userId="e9384439-bc86-4235-9526-b6fea8d9f193" providerId="ADAL" clId="{6F4B128A-3C92-4D1C-8E38-CC54B2E4F839}" dt="2019-01-01T16:57:17.973" v="5772"/>
          <ac:inkMkLst>
            <pc:docMk/>
            <pc:sldMk cId="650109405" sldId="269"/>
            <ac:inkMk id="21" creationId="{7F918A27-C1EE-4068-B2A4-F8670BF001B6}"/>
          </ac:inkMkLst>
        </pc:inkChg>
        <pc:inkChg chg="del">
          <ac:chgData name="Prateek Jain" userId="e9384439-bc86-4235-9526-b6fea8d9f193" providerId="ADAL" clId="{6F4B128A-3C92-4D1C-8E38-CC54B2E4F839}" dt="2019-01-01T16:57:17.973" v="5772"/>
          <ac:inkMkLst>
            <pc:docMk/>
            <pc:sldMk cId="650109405" sldId="269"/>
            <ac:inkMk id="22" creationId="{5552FE18-D641-4822-8C56-5728A84D694F}"/>
          </ac:inkMkLst>
        </pc:inkChg>
        <pc:inkChg chg="del">
          <ac:chgData name="Prateek Jain" userId="e9384439-bc86-4235-9526-b6fea8d9f193" providerId="ADAL" clId="{6F4B128A-3C92-4D1C-8E38-CC54B2E4F839}" dt="2019-01-01T16:57:17.973" v="5772"/>
          <ac:inkMkLst>
            <pc:docMk/>
            <pc:sldMk cId="650109405" sldId="269"/>
            <ac:inkMk id="23" creationId="{39EBF43D-1C55-42B2-8581-948B58BF49CB}"/>
          </ac:inkMkLst>
        </pc:inkChg>
        <pc:inkChg chg="del">
          <ac:chgData name="Prateek Jain" userId="e9384439-bc86-4235-9526-b6fea8d9f193" providerId="ADAL" clId="{6F4B128A-3C92-4D1C-8E38-CC54B2E4F839}" dt="2019-01-01T16:57:17.973" v="5772"/>
          <ac:inkMkLst>
            <pc:docMk/>
            <pc:sldMk cId="650109405" sldId="269"/>
            <ac:inkMk id="24" creationId="{4FD3413C-C7CF-484A-8648-D46748EC3CC1}"/>
          </ac:inkMkLst>
        </pc:inkChg>
        <pc:inkChg chg="del">
          <ac:chgData name="Prateek Jain" userId="e9384439-bc86-4235-9526-b6fea8d9f193" providerId="ADAL" clId="{6F4B128A-3C92-4D1C-8E38-CC54B2E4F839}" dt="2019-01-01T16:57:17.973" v="5772"/>
          <ac:inkMkLst>
            <pc:docMk/>
            <pc:sldMk cId="650109405" sldId="269"/>
            <ac:inkMk id="25" creationId="{B250D9F4-8E3A-4554-9DE3-584BA4ABC132}"/>
          </ac:inkMkLst>
        </pc:inkChg>
        <pc:inkChg chg="del">
          <ac:chgData name="Prateek Jain" userId="e9384439-bc86-4235-9526-b6fea8d9f193" providerId="ADAL" clId="{6F4B128A-3C92-4D1C-8E38-CC54B2E4F839}" dt="2019-01-01T16:57:17.973" v="5772"/>
          <ac:inkMkLst>
            <pc:docMk/>
            <pc:sldMk cId="650109405" sldId="269"/>
            <ac:inkMk id="26" creationId="{4D12607C-36AA-4EEF-9510-D43C41572C20}"/>
          </ac:inkMkLst>
        </pc:inkChg>
        <pc:inkChg chg="del">
          <ac:chgData name="Prateek Jain" userId="e9384439-bc86-4235-9526-b6fea8d9f193" providerId="ADAL" clId="{6F4B128A-3C92-4D1C-8E38-CC54B2E4F839}" dt="2019-01-01T16:57:17.973" v="5772"/>
          <ac:inkMkLst>
            <pc:docMk/>
            <pc:sldMk cId="650109405" sldId="269"/>
            <ac:inkMk id="27" creationId="{90CFC080-9684-49ED-A885-F864E18918D6}"/>
          </ac:inkMkLst>
        </pc:inkChg>
        <pc:inkChg chg="del">
          <ac:chgData name="Prateek Jain" userId="e9384439-bc86-4235-9526-b6fea8d9f193" providerId="ADAL" clId="{6F4B128A-3C92-4D1C-8E38-CC54B2E4F839}" dt="2019-01-01T16:57:17.973" v="5772"/>
          <ac:inkMkLst>
            <pc:docMk/>
            <pc:sldMk cId="650109405" sldId="269"/>
            <ac:inkMk id="28" creationId="{04A33761-02B6-4BB5-9584-5E980D4E6B25}"/>
          </ac:inkMkLst>
        </pc:inkChg>
        <pc:inkChg chg="del">
          <ac:chgData name="Prateek Jain" userId="e9384439-bc86-4235-9526-b6fea8d9f193" providerId="ADAL" clId="{6F4B128A-3C92-4D1C-8E38-CC54B2E4F839}" dt="2019-01-01T16:57:17.973" v="5772"/>
          <ac:inkMkLst>
            <pc:docMk/>
            <pc:sldMk cId="650109405" sldId="269"/>
            <ac:inkMk id="29" creationId="{DD61703B-5AA0-45CD-864A-CE4C8533B00E}"/>
          </ac:inkMkLst>
        </pc:inkChg>
        <pc:inkChg chg="add del">
          <ac:chgData name="Prateek Jain" userId="e9384439-bc86-4235-9526-b6fea8d9f193" providerId="ADAL" clId="{6F4B128A-3C92-4D1C-8E38-CC54B2E4F839}" dt="2019-01-01T16:57:20.153" v="5773"/>
          <ac:inkMkLst>
            <pc:docMk/>
            <pc:sldMk cId="650109405" sldId="269"/>
            <ac:inkMk id="30" creationId="{66A2032D-2BBD-4CB7-A1E7-631199DA1B24}"/>
          </ac:inkMkLst>
        </pc:inkChg>
        <pc:inkChg chg="del">
          <ac:chgData name="Prateek Jain" userId="e9384439-bc86-4235-9526-b6fea8d9f193" providerId="ADAL" clId="{6F4B128A-3C92-4D1C-8E38-CC54B2E4F839}" dt="2019-01-01T16:57:20.153" v="5773"/>
          <ac:inkMkLst>
            <pc:docMk/>
            <pc:sldMk cId="650109405" sldId="269"/>
            <ac:inkMk id="31" creationId="{AD3E5DEC-02F4-4594-A193-FE58ADD89DBD}"/>
          </ac:inkMkLst>
        </pc:inkChg>
        <pc:inkChg chg="del">
          <ac:chgData name="Prateek Jain" userId="e9384439-bc86-4235-9526-b6fea8d9f193" providerId="ADAL" clId="{6F4B128A-3C92-4D1C-8E38-CC54B2E4F839}" dt="2019-01-01T16:57:20.153" v="5773"/>
          <ac:inkMkLst>
            <pc:docMk/>
            <pc:sldMk cId="650109405" sldId="269"/>
            <ac:inkMk id="32" creationId="{A460A532-F135-4B09-9DEF-070C141EA240}"/>
          </ac:inkMkLst>
        </pc:inkChg>
        <pc:inkChg chg="del">
          <ac:chgData name="Prateek Jain" userId="e9384439-bc86-4235-9526-b6fea8d9f193" providerId="ADAL" clId="{6F4B128A-3C92-4D1C-8E38-CC54B2E4F839}" dt="2019-01-01T16:57:20.153" v="5773"/>
          <ac:inkMkLst>
            <pc:docMk/>
            <pc:sldMk cId="650109405" sldId="269"/>
            <ac:inkMk id="33" creationId="{CB82DC5E-7D69-4AB4-8C4C-EA7FF84A6F6B}"/>
          </ac:inkMkLst>
        </pc:inkChg>
        <pc:inkChg chg="add del">
          <ac:chgData name="Prateek Jain" userId="e9384439-bc86-4235-9526-b6fea8d9f193" providerId="ADAL" clId="{6F4B128A-3C92-4D1C-8E38-CC54B2E4F839}" dt="2019-01-01T16:57:23.662" v="5774"/>
          <ac:inkMkLst>
            <pc:docMk/>
            <pc:sldMk cId="650109405" sldId="269"/>
            <ac:inkMk id="34" creationId="{C80D5024-E84F-404D-B552-7C97EB5C5DBE}"/>
          </ac:inkMkLst>
        </pc:inkChg>
        <pc:inkChg chg="del">
          <ac:chgData name="Prateek Jain" userId="e9384439-bc86-4235-9526-b6fea8d9f193" providerId="ADAL" clId="{6F4B128A-3C92-4D1C-8E38-CC54B2E4F839}" dt="2019-01-01T16:57:23.662" v="5774"/>
          <ac:inkMkLst>
            <pc:docMk/>
            <pc:sldMk cId="650109405" sldId="269"/>
            <ac:inkMk id="35" creationId="{B5104B0E-8AEA-4C50-A2C1-FFE6297F03D9}"/>
          </ac:inkMkLst>
        </pc:inkChg>
        <pc:inkChg chg="del">
          <ac:chgData name="Prateek Jain" userId="e9384439-bc86-4235-9526-b6fea8d9f193" providerId="ADAL" clId="{6F4B128A-3C92-4D1C-8E38-CC54B2E4F839}" dt="2019-01-01T16:57:23.662" v="5774"/>
          <ac:inkMkLst>
            <pc:docMk/>
            <pc:sldMk cId="650109405" sldId="269"/>
            <ac:inkMk id="36" creationId="{C21C8643-74A7-490B-B4F3-062B87C4BB8F}"/>
          </ac:inkMkLst>
        </pc:inkChg>
        <pc:inkChg chg="del">
          <ac:chgData name="Prateek Jain" userId="e9384439-bc86-4235-9526-b6fea8d9f193" providerId="ADAL" clId="{6F4B128A-3C92-4D1C-8E38-CC54B2E4F839}" dt="2019-01-01T16:57:23.662" v="5774"/>
          <ac:inkMkLst>
            <pc:docMk/>
            <pc:sldMk cId="650109405" sldId="269"/>
            <ac:inkMk id="37" creationId="{4A3E73EF-82CA-4A86-BF97-A7507C09E257}"/>
          </ac:inkMkLst>
        </pc:inkChg>
        <pc:inkChg chg="del">
          <ac:chgData name="Prateek Jain" userId="e9384439-bc86-4235-9526-b6fea8d9f193" providerId="ADAL" clId="{6F4B128A-3C92-4D1C-8E38-CC54B2E4F839}" dt="2019-01-01T16:57:23.662" v="5774"/>
          <ac:inkMkLst>
            <pc:docMk/>
            <pc:sldMk cId="650109405" sldId="269"/>
            <ac:inkMk id="38" creationId="{00B786A7-898B-401C-85D1-9023E99F0239}"/>
          </ac:inkMkLst>
        </pc:inkChg>
        <pc:inkChg chg="add del">
          <ac:chgData name="Prateek Jain" userId="e9384439-bc86-4235-9526-b6fea8d9f193" providerId="ADAL" clId="{6F4B128A-3C92-4D1C-8E38-CC54B2E4F839}" dt="2019-01-01T16:57:25.485" v="5775"/>
          <ac:inkMkLst>
            <pc:docMk/>
            <pc:sldMk cId="650109405" sldId="269"/>
            <ac:inkMk id="39" creationId="{C1A84AF1-04C0-43B1-8289-52E66CFCC4B8}"/>
          </ac:inkMkLst>
        </pc:inkChg>
        <pc:inkChg chg="del">
          <ac:chgData name="Prateek Jain" userId="e9384439-bc86-4235-9526-b6fea8d9f193" providerId="ADAL" clId="{6F4B128A-3C92-4D1C-8E38-CC54B2E4F839}" dt="2019-01-01T16:57:25.485" v="5775"/>
          <ac:inkMkLst>
            <pc:docMk/>
            <pc:sldMk cId="650109405" sldId="269"/>
            <ac:inkMk id="40" creationId="{A7EF68C9-E3CA-4743-BE69-69461A6D5C89}"/>
          </ac:inkMkLst>
        </pc:inkChg>
        <pc:inkChg chg="add">
          <ac:chgData name="Prateek Jain" userId="e9384439-bc86-4235-9526-b6fea8d9f193" providerId="ADAL" clId="{6F4B128A-3C92-4D1C-8E38-CC54B2E4F839}" dt="2019-01-01T16:57:25.485" v="5775"/>
          <ac:inkMkLst>
            <pc:docMk/>
            <pc:sldMk cId="650109405" sldId="269"/>
            <ac:inkMk id="41" creationId="{B271866E-C27A-4A24-AD33-9058A0B2B580}"/>
          </ac:inkMkLst>
        </pc:inkChg>
        <pc:cxnChg chg="add mod">
          <ac:chgData name="Prateek Jain" userId="e9384439-bc86-4235-9526-b6fea8d9f193" providerId="ADAL" clId="{6F4B128A-3C92-4D1C-8E38-CC54B2E4F839}" dt="2019-01-03T02:43:17.639" v="11505" actId="1076"/>
          <ac:cxnSpMkLst>
            <pc:docMk/>
            <pc:sldMk cId="650109405" sldId="269"/>
            <ac:cxnSpMk id="42" creationId="{C1468409-CA3D-424E-8D25-B74C110110E0}"/>
          </ac:cxnSpMkLst>
        </pc:cxnChg>
      </pc:sldChg>
      <pc:sldChg chg="modSp add del">
        <pc:chgData name="Prateek Jain" userId="e9384439-bc86-4235-9526-b6fea8d9f193" providerId="ADAL" clId="{6F4B128A-3C92-4D1C-8E38-CC54B2E4F839}" dt="2018-12-28T20:29:24.088" v="5281" actId="2696"/>
        <pc:sldMkLst>
          <pc:docMk/>
          <pc:sldMk cId="2078759824" sldId="270"/>
        </pc:sldMkLst>
        <pc:spChg chg="mod">
          <ac:chgData name="Prateek Jain" userId="e9384439-bc86-4235-9526-b6fea8d9f193" providerId="ADAL" clId="{6F4B128A-3C92-4D1C-8E38-CC54B2E4F839}" dt="2018-12-28T14:50:32.145" v="1035" actId="20577"/>
          <ac:spMkLst>
            <pc:docMk/>
            <pc:sldMk cId="2078759824" sldId="270"/>
            <ac:spMk id="2" creationId="{6A8C1BF8-7FEC-489E-A45F-AB4DCB477162}"/>
          </ac:spMkLst>
        </pc:spChg>
      </pc:sldChg>
      <pc:sldChg chg="modSp add">
        <pc:chgData name="Prateek Jain" userId="e9384439-bc86-4235-9526-b6fea8d9f193" providerId="ADAL" clId="{6F4B128A-3C92-4D1C-8E38-CC54B2E4F839}" dt="2019-01-03T02:44:24.740" v="11510" actId="20577"/>
        <pc:sldMkLst>
          <pc:docMk/>
          <pc:sldMk cId="3108360023" sldId="271"/>
        </pc:sldMkLst>
        <pc:spChg chg="mod">
          <ac:chgData name="Prateek Jain" userId="e9384439-bc86-4235-9526-b6fea8d9f193" providerId="ADAL" clId="{6F4B128A-3C92-4D1C-8E38-CC54B2E4F839}" dt="2018-12-28T14:49:56.699" v="975" actId="20577"/>
          <ac:spMkLst>
            <pc:docMk/>
            <pc:sldMk cId="3108360023" sldId="271"/>
            <ac:spMk id="2" creationId="{65873C6E-154D-4EC2-9F3F-B73E7F925FA5}"/>
          </ac:spMkLst>
        </pc:spChg>
        <pc:spChg chg="mod">
          <ac:chgData name="Prateek Jain" userId="e9384439-bc86-4235-9526-b6fea8d9f193" providerId="ADAL" clId="{6F4B128A-3C92-4D1C-8E38-CC54B2E4F839}" dt="2019-01-03T02:44:24.740" v="11510" actId="20577"/>
          <ac:spMkLst>
            <pc:docMk/>
            <pc:sldMk cId="3108360023" sldId="271"/>
            <ac:spMk id="3" creationId="{14B39078-34BE-4DF3-B0A1-9EB10F4C00BD}"/>
          </ac:spMkLst>
        </pc:spChg>
      </pc:sldChg>
      <pc:sldChg chg="addSp delSp modSp add modAnim">
        <pc:chgData name="Prateek Jain" userId="e9384439-bc86-4235-9526-b6fea8d9f193" providerId="ADAL" clId="{6F4B128A-3C92-4D1C-8E38-CC54B2E4F839}" dt="2019-01-10T06:52:35.655" v="12227" actId="20577"/>
        <pc:sldMkLst>
          <pc:docMk/>
          <pc:sldMk cId="1954268682" sldId="272"/>
        </pc:sldMkLst>
        <pc:spChg chg="mod">
          <ac:chgData name="Prateek Jain" userId="e9384439-bc86-4235-9526-b6fea8d9f193" providerId="ADAL" clId="{6F4B128A-3C92-4D1C-8E38-CC54B2E4F839}" dt="2018-12-28T14:52:07.589" v="1156" actId="6549"/>
          <ac:spMkLst>
            <pc:docMk/>
            <pc:sldMk cId="1954268682" sldId="272"/>
            <ac:spMk id="2" creationId="{5210EC1F-9F39-415F-A624-0CC49E97D0CD}"/>
          </ac:spMkLst>
        </pc:spChg>
        <pc:spChg chg="add mod">
          <ac:chgData name="Prateek Jain" userId="e9384439-bc86-4235-9526-b6fea8d9f193" providerId="ADAL" clId="{6F4B128A-3C92-4D1C-8E38-CC54B2E4F839}" dt="2019-01-03T02:51:37.763" v="11519" actId="20577"/>
          <ac:spMkLst>
            <pc:docMk/>
            <pc:sldMk cId="1954268682" sldId="272"/>
            <ac:spMk id="3" creationId="{5CD245FA-9D09-48D3-B985-A00875D0274D}"/>
          </ac:spMkLst>
        </pc:spChg>
        <pc:spChg chg="add del">
          <ac:chgData name="Prateek Jain" userId="e9384439-bc86-4235-9526-b6fea8d9f193" providerId="ADAL" clId="{6F4B128A-3C92-4D1C-8E38-CC54B2E4F839}" dt="2018-12-28T20:29:48.357" v="5284" actId="3680"/>
          <ac:spMkLst>
            <pc:docMk/>
            <pc:sldMk cId="1954268682" sldId="272"/>
            <ac:spMk id="3" creationId="{B970B83A-96AB-4D2E-8E2D-80347B1EB609}"/>
          </ac:spMkLst>
        </pc:spChg>
        <pc:spChg chg="add del">
          <ac:chgData name="Prateek Jain" userId="e9384439-bc86-4235-9526-b6fea8d9f193" providerId="ADAL" clId="{6F4B128A-3C92-4D1C-8E38-CC54B2E4F839}" dt="2019-01-01T17:41:34.791" v="5918"/>
          <ac:spMkLst>
            <pc:docMk/>
            <pc:sldMk cId="1954268682" sldId="272"/>
            <ac:spMk id="6" creationId="{0D257034-957D-4DB1-9082-5D6EEEECE849}"/>
          </ac:spMkLst>
        </pc:spChg>
        <pc:graphicFrameChg chg="add del mod">
          <ac:chgData name="Prateek Jain" userId="e9384439-bc86-4235-9526-b6fea8d9f193" providerId="ADAL" clId="{6F4B128A-3C92-4D1C-8E38-CC54B2E4F839}" dt="2018-12-28T20:29:41.484" v="5283" actId="3680"/>
          <ac:graphicFrameMkLst>
            <pc:docMk/>
            <pc:sldMk cId="1954268682" sldId="272"/>
            <ac:graphicFrameMk id="4" creationId="{62B9ABF6-332F-4792-BF29-D85AEBAC754F}"/>
          </ac:graphicFrameMkLst>
        </pc:graphicFrameChg>
        <pc:graphicFrameChg chg="add mod modGraphic">
          <ac:chgData name="Prateek Jain" userId="e9384439-bc86-4235-9526-b6fea8d9f193" providerId="ADAL" clId="{6F4B128A-3C92-4D1C-8E38-CC54B2E4F839}" dt="2019-01-10T06:52:35.655" v="12227" actId="20577"/>
          <ac:graphicFrameMkLst>
            <pc:docMk/>
            <pc:sldMk cId="1954268682" sldId="272"/>
            <ac:graphicFrameMk id="4" creationId="{8E8077DB-BDCC-4837-87E1-3EFF045BD46F}"/>
          </ac:graphicFrameMkLst>
        </pc:graphicFrameChg>
        <pc:graphicFrameChg chg="add mod modGraphic">
          <ac:chgData name="Prateek Jain" userId="e9384439-bc86-4235-9526-b6fea8d9f193" providerId="ADAL" clId="{6F4B128A-3C92-4D1C-8E38-CC54B2E4F839}" dt="2019-01-03T02:47:47.975" v="11512" actId="20577"/>
          <ac:graphicFrameMkLst>
            <pc:docMk/>
            <pc:sldMk cId="1954268682" sldId="272"/>
            <ac:graphicFrameMk id="5" creationId="{C956E83D-5FDD-4B3B-8FA9-45AC565A949A}"/>
          </ac:graphicFrameMkLst>
        </pc:graphicFrameChg>
      </pc:sldChg>
      <pc:sldChg chg="addSp modSp add modAnim">
        <pc:chgData name="Prateek Jain" userId="e9384439-bc86-4235-9526-b6fea8d9f193" providerId="ADAL" clId="{6F4B128A-3C92-4D1C-8E38-CC54B2E4F839}" dt="2019-01-03T02:41:13.789" v="11498" actId="20577"/>
        <pc:sldMkLst>
          <pc:docMk/>
          <pc:sldMk cId="4159739367" sldId="273"/>
        </pc:sldMkLst>
        <pc:spChg chg="mod">
          <ac:chgData name="Prateek Jain" userId="e9384439-bc86-4235-9526-b6fea8d9f193" providerId="ADAL" clId="{6F4B128A-3C92-4D1C-8E38-CC54B2E4F839}" dt="2018-12-28T14:51:40.380" v="1094" actId="20577"/>
          <ac:spMkLst>
            <pc:docMk/>
            <pc:sldMk cId="4159739367" sldId="273"/>
            <ac:spMk id="2" creationId="{59E87A9D-484A-4765-85F3-984B2C70003D}"/>
          </ac:spMkLst>
        </pc:spChg>
        <pc:spChg chg="mod">
          <ac:chgData name="Prateek Jain" userId="e9384439-bc86-4235-9526-b6fea8d9f193" providerId="ADAL" clId="{6F4B128A-3C92-4D1C-8E38-CC54B2E4F839}" dt="2019-01-02T10:55:12.406" v="10443"/>
          <ac:spMkLst>
            <pc:docMk/>
            <pc:sldMk cId="4159739367" sldId="273"/>
            <ac:spMk id="3" creationId="{5FFB9368-108D-4D8C-A890-000D5D7D18DD}"/>
          </ac:spMkLst>
        </pc:spChg>
        <pc:spChg chg="add">
          <ac:chgData name="Prateek Jain" userId="e9384439-bc86-4235-9526-b6fea8d9f193" providerId="ADAL" clId="{6F4B128A-3C92-4D1C-8E38-CC54B2E4F839}" dt="2019-01-01T22:38:33.853" v="7513"/>
          <ac:spMkLst>
            <pc:docMk/>
            <pc:sldMk cId="4159739367" sldId="273"/>
            <ac:spMk id="4" creationId="{DE6EF14E-51BD-4783-AD4C-D2A3B620701E}"/>
          </ac:spMkLst>
        </pc:spChg>
        <pc:spChg chg="add mod">
          <ac:chgData name="Prateek Jain" userId="e9384439-bc86-4235-9526-b6fea8d9f193" providerId="ADAL" clId="{6F4B128A-3C92-4D1C-8E38-CC54B2E4F839}" dt="2019-01-03T02:35:47.455" v="11440" actId="14100"/>
          <ac:spMkLst>
            <pc:docMk/>
            <pc:sldMk cId="4159739367" sldId="273"/>
            <ac:spMk id="5" creationId="{3370E828-5791-4E02-A928-38EDD4E6EE83}"/>
          </ac:spMkLst>
        </pc:spChg>
        <pc:spChg chg="add mod">
          <ac:chgData name="Prateek Jain" userId="e9384439-bc86-4235-9526-b6fea8d9f193" providerId="ADAL" clId="{6F4B128A-3C92-4D1C-8E38-CC54B2E4F839}" dt="2019-01-03T02:37:04.074" v="11450" actId="1035"/>
          <ac:spMkLst>
            <pc:docMk/>
            <pc:sldMk cId="4159739367" sldId="273"/>
            <ac:spMk id="6" creationId="{88C48333-9068-4D27-BFED-116273D8B39F}"/>
          </ac:spMkLst>
        </pc:spChg>
        <pc:spChg chg="add mod">
          <ac:chgData name="Prateek Jain" userId="e9384439-bc86-4235-9526-b6fea8d9f193" providerId="ADAL" clId="{6F4B128A-3C92-4D1C-8E38-CC54B2E4F839}" dt="2019-01-03T02:37:59.890" v="11454" actId="13822"/>
          <ac:spMkLst>
            <pc:docMk/>
            <pc:sldMk cId="4159739367" sldId="273"/>
            <ac:spMk id="11" creationId="{232695D8-3773-446E-9407-00E9D30F293F}"/>
          </ac:spMkLst>
        </pc:spChg>
        <pc:spChg chg="add mod">
          <ac:chgData name="Prateek Jain" userId="e9384439-bc86-4235-9526-b6fea8d9f193" providerId="ADAL" clId="{6F4B128A-3C92-4D1C-8E38-CC54B2E4F839}" dt="2019-01-03T02:39:03.598" v="11465" actId="1076"/>
          <ac:spMkLst>
            <pc:docMk/>
            <pc:sldMk cId="4159739367" sldId="273"/>
            <ac:spMk id="15" creationId="{DD12E526-C27F-4A60-81B8-9F545F20CEF7}"/>
          </ac:spMkLst>
        </pc:spChg>
        <pc:spChg chg="add mod">
          <ac:chgData name="Prateek Jain" userId="e9384439-bc86-4235-9526-b6fea8d9f193" providerId="ADAL" clId="{6F4B128A-3C92-4D1C-8E38-CC54B2E4F839}" dt="2019-01-03T02:38:55.504" v="11464" actId="1076"/>
          <ac:spMkLst>
            <pc:docMk/>
            <pc:sldMk cId="4159739367" sldId="273"/>
            <ac:spMk id="16" creationId="{83B357F5-F9CD-4331-988B-69B941A914D7}"/>
          </ac:spMkLst>
        </pc:spChg>
        <pc:spChg chg="add mod">
          <ac:chgData name="Prateek Jain" userId="e9384439-bc86-4235-9526-b6fea8d9f193" providerId="ADAL" clId="{6F4B128A-3C92-4D1C-8E38-CC54B2E4F839}" dt="2019-01-03T02:39:53.584" v="11476" actId="1076"/>
          <ac:spMkLst>
            <pc:docMk/>
            <pc:sldMk cId="4159739367" sldId="273"/>
            <ac:spMk id="17" creationId="{585B6ABC-4F82-4391-81F9-F3A450D121BD}"/>
          </ac:spMkLst>
        </pc:spChg>
        <pc:spChg chg="add mod">
          <ac:chgData name="Prateek Jain" userId="e9384439-bc86-4235-9526-b6fea8d9f193" providerId="ADAL" clId="{6F4B128A-3C92-4D1C-8E38-CC54B2E4F839}" dt="2019-01-03T02:40:16.069" v="11486" actId="1076"/>
          <ac:spMkLst>
            <pc:docMk/>
            <pc:sldMk cId="4159739367" sldId="273"/>
            <ac:spMk id="18" creationId="{D75802F3-0A6A-4353-A824-F158AD135C47}"/>
          </ac:spMkLst>
        </pc:spChg>
        <pc:spChg chg="add mod">
          <ac:chgData name="Prateek Jain" userId="e9384439-bc86-4235-9526-b6fea8d9f193" providerId="ADAL" clId="{6F4B128A-3C92-4D1C-8E38-CC54B2E4F839}" dt="2019-01-03T02:40:31.761" v="11491" actId="20577"/>
          <ac:spMkLst>
            <pc:docMk/>
            <pc:sldMk cId="4159739367" sldId="273"/>
            <ac:spMk id="19" creationId="{9E099C8F-82E5-45CF-B704-E919F5CB3900}"/>
          </ac:spMkLst>
        </pc:spChg>
        <pc:spChg chg="add mod">
          <ac:chgData name="Prateek Jain" userId="e9384439-bc86-4235-9526-b6fea8d9f193" providerId="ADAL" clId="{6F4B128A-3C92-4D1C-8E38-CC54B2E4F839}" dt="2019-01-03T02:41:00.512" v="11495" actId="20577"/>
          <ac:spMkLst>
            <pc:docMk/>
            <pc:sldMk cId="4159739367" sldId="273"/>
            <ac:spMk id="20" creationId="{980E139C-1B26-4BD3-989F-BDF1CBEC0EBE}"/>
          </ac:spMkLst>
        </pc:spChg>
        <pc:spChg chg="add mod">
          <ac:chgData name="Prateek Jain" userId="e9384439-bc86-4235-9526-b6fea8d9f193" providerId="ADAL" clId="{6F4B128A-3C92-4D1C-8E38-CC54B2E4F839}" dt="2019-01-03T02:41:13.789" v="11498" actId="20577"/>
          <ac:spMkLst>
            <pc:docMk/>
            <pc:sldMk cId="4159739367" sldId="273"/>
            <ac:spMk id="21" creationId="{267926E4-100B-4C2B-A95F-ED11B7DF74CD}"/>
          </ac:spMkLst>
        </pc:spChg>
        <pc:cxnChg chg="add mod">
          <ac:chgData name="Prateek Jain" userId="e9384439-bc86-4235-9526-b6fea8d9f193" providerId="ADAL" clId="{6F4B128A-3C92-4D1C-8E38-CC54B2E4F839}" dt="2019-01-03T02:36:50.242" v="11447" actId="1076"/>
          <ac:cxnSpMkLst>
            <pc:docMk/>
            <pc:sldMk cId="4159739367" sldId="273"/>
            <ac:cxnSpMk id="8" creationId="{82A9BFCD-0B46-46D0-A3F8-8FEF04975BBB}"/>
          </ac:cxnSpMkLst>
        </pc:cxnChg>
        <pc:cxnChg chg="add mod">
          <ac:chgData name="Prateek Jain" userId="e9384439-bc86-4235-9526-b6fea8d9f193" providerId="ADAL" clId="{6F4B128A-3C92-4D1C-8E38-CC54B2E4F839}" dt="2019-01-03T02:38:17.572" v="11456" actId="1076"/>
          <ac:cxnSpMkLst>
            <pc:docMk/>
            <pc:sldMk cId="4159739367" sldId="273"/>
            <ac:cxnSpMk id="13" creationId="{F1D65F48-2A6C-4D22-BE27-36E398D8C998}"/>
          </ac:cxnSpMkLst>
        </pc:cxnChg>
        <pc:cxnChg chg="add mod">
          <ac:chgData name="Prateek Jain" userId="e9384439-bc86-4235-9526-b6fea8d9f193" providerId="ADAL" clId="{6F4B128A-3C92-4D1C-8E38-CC54B2E4F839}" dt="2019-01-03T02:38:30.516" v="11459" actId="1076"/>
          <ac:cxnSpMkLst>
            <pc:docMk/>
            <pc:sldMk cId="4159739367" sldId="273"/>
            <ac:cxnSpMk id="14" creationId="{4E0A3FC9-ED7A-4578-B3C3-B10A383C9046}"/>
          </ac:cxnSpMkLst>
        </pc:cxnChg>
      </pc:sldChg>
      <pc:sldChg chg="addSp modSp add">
        <pc:chgData name="Prateek Jain" userId="e9384439-bc86-4235-9526-b6fea8d9f193" providerId="ADAL" clId="{6F4B128A-3C92-4D1C-8E38-CC54B2E4F839}" dt="2019-01-10T10:48:13.281" v="12301"/>
        <pc:sldMkLst>
          <pc:docMk/>
          <pc:sldMk cId="1870303716" sldId="274"/>
        </pc:sldMkLst>
        <pc:spChg chg="mod">
          <ac:chgData name="Prateek Jain" userId="e9384439-bc86-4235-9526-b6fea8d9f193" providerId="ADAL" clId="{6F4B128A-3C92-4D1C-8E38-CC54B2E4F839}" dt="2019-01-03T01:49:22.149" v="11191" actId="20577"/>
          <ac:spMkLst>
            <pc:docMk/>
            <pc:sldMk cId="1870303716" sldId="274"/>
            <ac:spMk id="2" creationId="{0715506B-9F1F-4F2C-9950-BD5B154FEFB0}"/>
          </ac:spMkLst>
        </pc:spChg>
        <pc:spChg chg="mod">
          <ac:chgData name="Prateek Jain" userId="e9384439-bc86-4235-9526-b6fea8d9f193" providerId="ADAL" clId="{6F4B128A-3C92-4D1C-8E38-CC54B2E4F839}" dt="2018-12-28T20:37:07.498" v="5622" actId="20577"/>
          <ac:spMkLst>
            <pc:docMk/>
            <pc:sldMk cId="1870303716" sldId="274"/>
            <ac:spMk id="3" creationId="{8F7E0B83-4F4C-4DAE-B1AE-B6814E47F898}"/>
          </ac:spMkLst>
        </pc:spChg>
        <pc:spChg chg="add">
          <ac:chgData name="Prateek Jain" userId="e9384439-bc86-4235-9526-b6fea8d9f193" providerId="ADAL" clId="{6F4B128A-3C92-4D1C-8E38-CC54B2E4F839}" dt="2019-01-01T22:51:22.015" v="7560"/>
          <ac:spMkLst>
            <pc:docMk/>
            <pc:sldMk cId="1870303716" sldId="274"/>
            <ac:spMk id="6" creationId="{030C4538-4EA3-4502-B841-879088C9C0F6}"/>
          </ac:spMkLst>
        </pc:spChg>
        <pc:spChg chg="add">
          <ac:chgData name="Prateek Jain" userId="e9384439-bc86-4235-9526-b6fea8d9f193" providerId="ADAL" clId="{6F4B128A-3C92-4D1C-8E38-CC54B2E4F839}" dt="2019-01-01T22:51:22.015" v="7560"/>
          <ac:spMkLst>
            <pc:docMk/>
            <pc:sldMk cId="1870303716" sldId="274"/>
            <ac:spMk id="7" creationId="{81B1AC89-8326-4B16-8124-86D6FBB0E63F}"/>
          </ac:spMkLst>
        </pc:spChg>
        <pc:spChg chg="add">
          <ac:chgData name="Prateek Jain" userId="e9384439-bc86-4235-9526-b6fea8d9f193" providerId="ADAL" clId="{6F4B128A-3C92-4D1C-8E38-CC54B2E4F839}" dt="2019-01-10T10:48:13.281" v="12301"/>
          <ac:spMkLst>
            <pc:docMk/>
            <pc:sldMk cId="1870303716" sldId="274"/>
            <ac:spMk id="8" creationId="{88CBD8CA-F81F-4191-B096-924C1EFC7382}"/>
          </ac:spMkLst>
        </pc:spChg>
        <pc:picChg chg="add">
          <ac:chgData name="Prateek Jain" userId="e9384439-bc86-4235-9526-b6fea8d9f193" providerId="ADAL" clId="{6F4B128A-3C92-4D1C-8E38-CC54B2E4F839}" dt="2019-01-01T22:51:22.015" v="7560"/>
          <ac:picMkLst>
            <pc:docMk/>
            <pc:sldMk cId="1870303716" sldId="274"/>
            <ac:picMk id="4" creationId="{9754E2CD-2199-4C5C-867C-0F7D981AE8A2}"/>
          </ac:picMkLst>
        </pc:picChg>
        <pc:cxnChg chg="add mod">
          <ac:chgData name="Prateek Jain" userId="e9384439-bc86-4235-9526-b6fea8d9f193" providerId="ADAL" clId="{6F4B128A-3C92-4D1C-8E38-CC54B2E4F839}" dt="2019-01-03T02:50:46.849" v="11515" actId="1076"/>
          <ac:cxnSpMkLst>
            <pc:docMk/>
            <pc:sldMk cId="1870303716" sldId="274"/>
            <ac:cxnSpMk id="5" creationId="{96FAE3C0-144F-46FE-B4D8-2F7108A62E7A}"/>
          </ac:cxnSpMkLst>
        </pc:cxnChg>
      </pc:sldChg>
      <pc:sldChg chg="addSp modSp add">
        <pc:chgData name="Prateek Jain" userId="e9384439-bc86-4235-9526-b6fea8d9f193" providerId="ADAL" clId="{6F4B128A-3C92-4D1C-8E38-CC54B2E4F839}" dt="2019-01-03T03:54:20.869" v="11730" actId="255"/>
        <pc:sldMkLst>
          <pc:docMk/>
          <pc:sldMk cId="934734785" sldId="275"/>
        </pc:sldMkLst>
        <pc:spChg chg="mod">
          <ac:chgData name="Prateek Jain" userId="e9384439-bc86-4235-9526-b6fea8d9f193" providerId="ADAL" clId="{6F4B128A-3C92-4D1C-8E38-CC54B2E4F839}" dt="2018-12-28T14:52:52.687" v="1252" actId="20577"/>
          <ac:spMkLst>
            <pc:docMk/>
            <pc:sldMk cId="934734785" sldId="275"/>
            <ac:spMk id="2" creationId="{01033A49-1F07-428F-A4E5-79958DB0944B}"/>
          </ac:spMkLst>
        </pc:spChg>
        <pc:spChg chg="mod">
          <ac:chgData name="Prateek Jain" userId="e9384439-bc86-4235-9526-b6fea8d9f193" providerId="ADAL" clId="{6F4B128A-3C92-4D1C-8E38-CC54B2E4F839}" dt="2019-01-03T03:54:20.869" v="11730" actId="255"/>
          <ac:spMkLst>
            <pc:docMk/>
            <pc:sldMk cId="934734785" sldId="275"/>
            <ac:spMk id="3" creationId="{8700DED1-A28B-4146-A57E-9035D726867D}"/>
          </ac:spMkLst>
        </pc:spChg>
        <pc:spChg chg="add">
          <ac:chgData name="Prateek Jain" userId="e9384439-bc86-4235-9526-b6fea8d9f193" providerId="ADAL" clId="{6F4B128A-3C92-4D1C-8E38-CC54B2E4F839}" dt="2019-01-01T22:53:00.106" v="7598"/>
          <ac:spMkLst>
            <pc:docMk/>
            <pc:sldMk cId="934734785" sldId="275"/>
            <ac:spMk id="4" creationId="{CA7FBBD0-25CE-47CF-B744-D449D37EF754}"/>
          </ac:spMkLst>
        </pc:spChg>
      </pc:sldChg>
      <pc:sldChg chg="modSp add">
        <pc:chgData name="Prateek Jain" userId="e9384439-bc86-4235-9526-b6fea8d9f193" providerId="ADAL" clId="{6F4B128A-3C92-4D1C-8E38-CC54B2E4F839}" dt="2018-12-28T14:53:29.146" v="1383" actId="20577"/>
        <pc:sldMkLst>
          <pc:docMk/>
          <pc:sldMk cId="1339916103" sldId="276"/>
        </pc:sldMkLst>
        <pc:spChg chg="mod">
          <ac:chgData name="Prateek Jain" userId="e9384439-bc86-4235-9526-b6fea8d9f193" providerId="ADAL" clId="{6F4B128A-3C92-4D1C-8E38-CC54B2E4F839}" dt="2018-12-28T14:53:29.146" v="1383" actId="20577"/>
          <ac:spMkLst>
            <pc:docMk/>
            <pc:sldMk cId="1339916103" sldId="276"/>
            <ac:spMk id="2" creationId="{47FABF13-275E-4A81-B4FE-A8946F94F160}"/>
          </ac:spMkLst>
        </pc:spChg>
      </pc:sldChg>
      <pc:sldChg chg="modSp add">
        <pc:chgData name="Prateek Jain" userId="e9384439-bc86-4235-9526-b6fea8d9f193" providerId="ADAL" clId="{6F4B128A-3C92-4D1C-8E38-CC54B2E4F839}" dt="2018-12-28T14:53:41.171" v="1412" actId="20577"/>
        <pc:sldMkLst>
          <pc:docMk/>
          <pc:sldMk cId="1494610936" sldId="277"/>
        </pc:sldMkLst>
        <pc:spChg chg="mod">
          <ac:chgData name="Prateek Jain" userId="e9384439-bc86-4235-9526-b6fea8d9f193" providerId="ADAL" clId="{6F4B128A-3C92-4D1C-8E38-CC54B2E4F839}" dt="2018-12-28T14:53:41.171" v="1412" actId="20577"/>
          <ac:spMkLst>
            <pc:docMk/>
            <pc:sldMk cId="1494610936" sldId="277"/>
            <ac:spMk id="2" creationId="{5602E66D-C255-4DA1-9A6F-815B5F81C8D0}"/>
          </ac:spMkLst>
        </pc:spChg>
      </pc:sldChg>
      <pc:sldChg chg="modSp add">
        <pc:chgData name="Prateek Jain" userId="e9384439-bc86-4235-9526-b6fea8d9f193" providerId="ADAL" clId="{6F4B128A-3C92-4D1C-8E38-CC54B2E4F839}" dt="2018-12-28T14:53:58.542" v="1463" actId="20577"/>
        <pc:sldMkLst>
          <pc:docMk/>
          <pc:sldMk cId="2714939478" sldId="278"/>
        </pc:sldMkLst>
        <pc:spChg chg="mod">
          <ac:chgData name="Prateek Jain" userId="e9384439-bc86-4235-9526-b6fea8d9f193" providerId="ADAL" clId="{6F4B128A-3C92-4D1C-8E38-CC54B2E4F839}" dt="2018-12-28T14:53:58.542" v="1463" actId="20577"/>
          <ac:spMkLst>
            <pc:docMk/>
            <pc:sldMk cId="2714939478" sldId="278"/>
            <ac:spMk id="2" creationId="{01DDC42C-181B-4FCF-92CF-A30DCEBAF5E2}"/>
          </ac:spMkLst>
        </pc:spChg>
      </pc:sldChg>
      <pc:sldChg chg="addSp modSp add">
        <pc:chgData name="Prateek Jain" userId="e9384439-bc86-4235-9526-b6fea8d9f193" providerId="ADAL" clId="{6F4B128A-3C92-4D1C-8E38-CC54B2E4F839}" dt="2019-01-10T10:48:42.510" v="12306"/>
        <pc:sldMkLst>
          <pc:docMk/>
          <pc:sldMk cId="2639115958" sldId="279"/>
        </pc:sldMkLst>
        <pc:spChg chg="mod">
          <ac:chgData name="Prateek Jain" userId="e9384439-bc86-4235-9526-b6fea8d9f193" providerId="ADAL" clId="{6F4B128A-3C92-4D1C-8E38-CC54B2E4F839}" dt="2018-12-28T15:25:20.932" v="1505" actId="20577"/>
          <ac:spMkLst>
            <pc:docMk/>
            <pc:sldMk cId="2639115958" sldId="279"/>
            <ac:spMk id="2" creationId="{3C0C21F8-7D3A-4959-A49A-398CEB626A52}"/>
          </ac:spMkLst>
        </pc:spChg>
        <pc:spChg chg="add">
          <ac:chgData name="Prateek Jain" userId="e9384439-bc86-4235-9526-b6fea8d9f193" providerId="ADAL" clId="{6F4B128A-3C92-4D1C-8E38-CC54B2E4F839}" dt="2019-01-10T10:48:42.510" v="12306"/>
          <ac:spMkLst>
            <pc:docMk/>
            <pc:sldMk cId="2639115958" sldId="279"/>
            <ac:spMk id="5" creationId="{23E39920-BFC9-48CE-8EB6-C76A89A13D5D}"/>
          </ac:spMkLst>
        </pc:spChg>
        <pc:picChg chg="add">
          <ac:chgData name="Prateek Jain" userId="e9384439-bc86-4235-9526-b6fea8d9f193" providerId="ADAL" clId="{6F4B128A-3C92-4D1C-8E38-CC54B2E4F839}" dt="2019-01-02T00:02:01.364" v="9160"/>
          <ac:picMkLst>
            <pc:docMk/>
            <pc:sldMk cId="2639115958" sldId="279"/>
            <ac:picMk id="4" creationId="{CD969134-E033-4A6B-9509-84C861912041}"/>
          </ac:picMkLst>
        </pc:picChg>
      </pc:sldChg>
      <pc:sldChg chg="modSp add">
        <pc:chgData name="Prateek Jain" userId="e9384439-bc86-4235-9526-b6fea8d9f193" providerId="ADAL" clId="{6F4B128A-3C92-4D1C-8E38-CC54B2E4F839}" dt="2019-01-03T04:21:53.581" v="12013" actId="20577"/>
        <pc:sldMkLst>
          <pc:docMk/>
          <pc:sldMk cId="4256045918" sldId="280"/>
        </pc:sldMkLst>
        <pc:spChg chg="mod">
          <ac:chgData name="Prateek Jain" userId="e9384439-bc86-4235-9526-b6fea8d9f193" providerId="ADAL" clId="{6F4B128A-3C92-4D1C-8E38-CC54B2E4F839}" dt="2019-01-03T04:21:53.581" v="12013" actId="20577"/>
          <ac:spMkLst>
            <pc:docMk/>
            <pc:sldMk cId="4256045918" sldId="280"/>
            <ac:spMk id="2" creationId="{28302BCB-B203-430F-AFBD-0062D9A6DB95}"/>
          </ac:spMkLst>
        </pc:spChg>
        <pc:spChg chg="mod">
          <ac:chgData name="Prateek Jain" userId="e9384439-bc86-4235-9526-b6fea8d9f193" providerId="ADAL" clId="{6F4B128A-3C92-4D1C-8E38-CC54B2E4F839}" dt="2019-01-03T02:52:15.796" v="11524" actId="20577"/>
          <ac:spMkLst>
            <pc:docMk/>
            <pc:sldMk cId="4256045918" sldId="280"/>
            <ac:spMk id="3" creationId="{5092F7E1-BA5A-416B-A7D3-4E4C8297A578}"/>
          </ac:spMkLst>
        </pc:spChg>
      </pc:sldChg>
      <pc:sldChg chg="addSp modSp add">
        <pc:chgData name="Prateek Jain" userId="e9384439-bc86-4235-9526-b6fea8d9f193" providerId="ADAL" clId="{6F4B128A-3C92-4D1C-8E38-CC54B2E4F839}" dt="2019-01-03T04:31:48.438" v="12131" actId="20577"/>
        <pc:sldMkLst>
          <pc:docMk/>
          <pc:sldMk cId="723549328" sldId="281"/>
        </pc:sldMkLst>
        <pc:spChg chg="mod">
          <ac:chgData name="Prateek Jain" userId="e9384439-bc86-4235-9526-b6fea8d9f193" providerId="ADAL" clId="{6F4B128A-3C92-4D1C-8E38-CC54B2E4F839}" dt="2019-01-03T04:22:39.855" v="12016" actId="1076"/>
          <ac:spMkLst>
            <pc:docMk/>
            <pc:sldMk cId="723549328" sldId="281"/>
            <ac:spMk id="2" creationId="{20B866E7-F274-4194-B63E-9278D1737329}"/>
          </ac:spMkLst>
        </pc:spChg>
        <pc:spChg chg="mod">
          <ac:chgData name="Prateek Jain" userId="e9384439-bc86-4235-9526-b6fea8d9f193" providerId="ADAL" clId="{6F4B128A-3C92-4D1C-8E38-CC54B2E4F839}" dt="2019-01-03T04:31:48.438" v="12131" actId="20577"/>
          <ac:spMkLst>
            <pc:docMk/>
            <pc:sldMk cId="723549328" sldId="281"/>
            <ac:spMk id="3" creationId="{9B589FE6-D484-4F14-A6C1-CEFFDF15AB5D}"/>
          </ac:spMkLst>
        </pc:spChg>
        <pc:spChg chg="add mod">
          <ac:chgData name="Prateek Jain" userId="e9384439-bc86-4235-9526-b6fea8d9f193" providerId="ADAL" clId="{6F4B128A-3C92-4D1C-8E38-CC54B2E4F839}" dt="2019-01-03T04:22:35.428" v="12015" actId="1076"/>
          <ac:spMkLst>
            <pc:docMk/>
            <pc:sldMk cId="723549328" sldId="281"/>
            <ac:spMk id="4" creationId="{B120A15F-9F3D-4F59-8A2C-C4FC2385B8F4}"/>
          </ac:spMkLst>
        </pc:spChg>
        <pc:spChg chg="add mod">
          <ac:chgData name="Prateek Jain" userId="e9384439-bc86-4235-9526-b6fea8d9f193" providerId="ADAL" clId="{6F4B128A-3C92-4D1C-8E38-CC54B2E4F839}" dt="2019-01-03T04:23:38.168" v="12028" actId="1076"/>
          <ac:spMkLst>
            <pc:docMk/>
            <pc:sldMk cId="723549328" sldId="281"/>
            <ac:spMk id="5" creationId="{406EBF3F-7F61-4C8C-B1BA-F17D9706CD98}"/>
          </ac:spMkLst>
        </pc:spChg>
        <pc:spChg chg="add mod">
          <ac:chgData name="Prateek Jain" userId="e9384439-bc86-4235-9526-b6fea8d9f193" providerId="ADAL" clId="{6F4B128A-3C92-4D1C-8E38-CC54B2E4F839}" dt="2019-01-03T04:23:34.491" v="12027" actId="1076"/>
          <ac:spMkLst>
            <pc:docMk/>
            <pc:sldMk cId="723549328" sldId="281"/>
            <ac:spMk id="6" creationId="{E1956E67-F237-49BC-B936-D99506956E14}"/>
          </ac:spMkLst>
        </pc:spChg>
        <pc:spChg chg="add mod">
          <ac:chgData name="Prateek Jain" userId="e9384439-bc86-4235-9526-b6fea8d9f193" providerId="ADAL" clId="{6F4B128A-3C92-4D1C-8E38-CC54B2E4F839}" dt="2019-01-03T04:23:29.990" v="12026" actId="1076"/>
          <ac:spMkLst>
            <pc:docMk/>
            <pc:sldMk cId="723549328" sldId="281"/>
            <ac:spMk id="7" creationId="{59395F8B-49E5-4747-A71B-CC334936ABD2}"/>
          </ac:spMkLst>
        </pc:spChg>
        <pc:spChg chg="add mod">
          <ac:chgData name="Prateek Jain" userId="e9384439-bc86-4235-9526-b6fea8d9f193" providerId="ADAL" clId="{6F4B128A-3C92-4D1C-8E38-CC54B2E4F839}" dt="2019-01-03T04:23:26.888" v="12025" actId="1076"/>
          <ac:spMkLst>
            <pc:docMk/>
            <pc:sldMk cId="723549328" sldId="281"/>
            <ac:spMk id="8" creationId="{31D402F4-9B97-4BEA-8673-BB2376F56B9B}"/>
          </ac:spMkLst>
        </pc:spChg>
        <pc:spChg chg="add mod">
          <ac:chgData name="Prateek Jain" userId="e9384439-bc86-4235-9526-b6fea8d9f193" providerId="ADAL" clId="{6F4B128A-3C92-4D1C-8E38-CC54B2E4F839}" dt="2019-01-03T04:23:20.377" v="12024" actId="1076"/>
          <ac:spMkLst>
            <pc:docMk/>
            <pc:sldMk cId="723549328" sldId="281"/>
            <ac:spMk id="9" creationId="{645A9B54-A097-4618-BFE6-97A64F6ACD70}"/>
          </ac:spMkLst>
        </pc:spChg>
        <pc:spChg chg="add mod">
          <ac:chgData name="Prateek Jain" userId="e9384439-bc86-4235-9526-b6fea8d9f193" providerId="ADAL" clId="{6F4B128A-3C92-4D1C-8E38-CC54B2E4F839}" dt="2019-01-03T04:24:31.203" v="12039" actId="1076"/>
          <ac:spMkLst>
            <pc:docMk/>
            <pc:sldMk cId="723549328" sldId="281"/>
            <ac:spMk id="10" creationId="{D837BF2C-C66E-4415-99EB-7BC83401D2F9}"/>
          </ac:spMkLst>
        </pc:spChg>
        <pc:spChg chg="add mod">
          <ac:chgData name="Prateek Jain" userId="e9384439-bc86-4235-9526-b6fea8d9f193" providerId="ADAL" clId="{6F4B128A-3C92-4D1C-8E38-CC54B2E4F839}" dt="2019-01-03T04:29:22.367" v="12094" actId="1076"/>
          <ac:spMkLst>
            <pc:docMk/>
            <pc:sldMk cId="723549328" sldId="281"/>
            <ac:spMk id="56" creationId="{05E81BC8-CFC0-45A6-A936-C36D394904D9}"/>
          </ac:spMkLst>
        </pc:spChg>
        <pc:spChg chg="add mod">
          <ac:chgData name="Prateek Jain" userId="e9384439-bc86-4235-9526-b6fea8d9f193" providerId="ADAL" clId="{6F4B128A-3C92-4D1C-8E38-CC54B2E4F839}" dt="2019-01-03T04:29:33.486" v="12096" actId="1076"/>
          <ac:spMkLst>
            <pc:docMk/>
            <pc:sldMk cId="723549328" sldId="281"/>
            <ac:spMk id="57" creationId="{1C2298D2-E7FA-4886-B5A6-05B33EFB165E}"/>
          </ac:spMkLst>
        </pc:spChg>
        <pc:spChg chg="add mod">
          <ac:chgData name="Prateek Jain" userId="e9384439-bc86-4235-9526-b6fea8d9f193" providerId="ADAL" clId="{6F4B128A-3C92-4D1C-8E38-CC54B2E4F839}" dt="2019-01-03T04:29:38.359" v="12098" actId="1076"/>
          <ac:spMkLst>
            <pc:docMk/>
            <pc:sldMk cId="723549328" sldId="281"/>
            <ac:spMk id="58" creationId="{7542531B-B5B2-489C-8436-68FF3EE22DA3}"/>
          </ac:spMkLst>
        </pc:spChg>
        <pc:spChg chg="add mod">
          <ac:chgData name="Prateek Jain" userId="e9384439-bc86-4235-9526-b6fea8d9f193" providerId="ADAL" clId="{6F4B128A-3C92-4D1C-8E38-CC54B2E4F839}" dt="2019-01-03T04:29:44.841" v="12100" actId="1076"/>
          <ac:spMkLst>
            <pc:docMk/>
            <pc:sldMk cId="723549328" sldId="281"/>
            <ac:spMk id="59" creationId="{491A6C32-5122-4680-87E7-E9673044E5E7}"/>
          </ac:spMkLst>
        </pc:spChg>
        <pc:spChg chg="add mod">
          <ac:chgData name="Prateek Jain" userId="e9384439-bc86-4235-9526-b6fea8d9f193" providerId="ADAL" clId="{6F4B128A-3C92-4D1C-8E38-CC54B2E4F839}" dt="2019-01-03T04:29:56.736" v="12102" actId="1076"/>
          <ac:spMkLst>
            <pc:docMk/>
            <pc:sldMk cId="723549328" sldId="281"/>
            <ac:spMk id="60" creationId="{0C4AF2DA-4376-4DD6-9BEC-3A8780E0BE3D}"/>
          </ac:spMkLst>
        </pc:spChg>
        <pc:spChg chg="add mod">
          <ac:chgData name="Prateek Jain" userId="e9384439-bc86-4235-9526-b6fea8d9f193" providerId="ADAL" clId="{6F4B128A-3C92-4D1C-8E38-CC54B2E4F839}" dt="2019-01-03T04:30:29.916" v="12108" actId="1076"/>
          <ac:spMkLst>
            <pc:docMk/>
            <pc:sldMk cId="723549328" sldId="281"/>
            <ac:spMk id="61" creationId="{49ABF633-EF5C-405F-A5A3-C14028D6688A}"/>
          </ac:spMkLst>
        </pc:spChg>
        <pc:spChg chg="add mod">
          <ac:chgData name="Prateek Jain" userId="e9384439-bc86-4235-9526-b6fea8d9f193" providerId="ADAL" clId="{6F4B128A-3C92-4D1C-8E38-CC54B2E4F839}" dt="2019-01-03T04:30:49.454" v="12115" actId="1076"/>
          <ac:spMkLst>
            <pc:docMk/>
            <pc:sldMk cId="723549328" sldId="281"/>
            <ac:spMk id="62" creationId="{7FD7DEBD-8F91-456C-9330-5C73DF6A05A2}"/>
          </ac:spMkLst>
        </pc:spChg>
        <pc:cxnChg chg="add mod">
          <ac:chgData name="Prateek Jain" userId="e9384439-bc86-4235-9526-b6fea8d9f193" providerId="ADAL" clId="{6F4B128A-3C92-4D1C-8E38-CC54B2E4F839}" dt="2019-01-03T04:24:45.637" v="12040" actId="11529"/>
          <ac:cxnSpMkLst>
            <pc:docMk/>
            <pc:sldMk cId="723549328" sldId="281"/>
            <ac:cxnSpMk id="12" creationId="{C293F326-A646-44B9-8BAF-6707B941B57D}"/>
          </ac:cxnSpMkLst>
        </pc:cxnChg>
        <pc:cxnChg chg="add mod">
          <ac:chgData name="Prateek Jain" userId="e9384439-bc86-4235-9526-b6fea8d9f193" providerId="ADAL" clId="{6F4B128A-3C92-4D1C-8E38-CC54B2E4F839}" dt="2019-01-03T04:25:03.958" v="12043" actId="14100"/>
          <ac:cxnSpMkLst>
            <pc:docMk/>
            <pc:sldMk cId="723549328" sldId="281"/>
            <ac:cxnSpMk id="13" creationId="{57284BCB-462B-429F-8B4D-92116AB157EC}"/>
          </ac:cxnSpMkLst>
        </pc:cxnChg>
        <pc:cxnChg chg="add mod">
          <ac:chgData name="Prateek Jain" userId="e9384439-bc86-4235-9526-b6fea8d9f193" providerId="ADAL" clId="{6F4B128A-3C92-4D1C-8E38-CC54B2E4F839}" dt="2019-01-03T04:25:49.104" v="12047" actId="14100"/>
          <ac:cxnSpMkLst>
            <pc:docMk/>
            <pc:sldMk cId="723549328" sldId="281"/>
            <ac:cxnSpMk id="15" creationId="{B9A9F0BE-F396-4E11-A5DD-734BA69F11EA}"/>
          </ac:cxnSpMkLst>
        </pc:cxnChg>
        <pc:cxnChg chg="add mod">
          <ac:chgData name="Prateek Jain" userId="e9384439-bc86-4235-9526-b6fea8d9f193" providerId="ADAL" clId="{6F4B128A-3C92-4D1C-8E38-CC54B2E4F839}" dt="2019-01-03T04:26:04.040" v="12050" actId="14100"/>
          <ac:cxnSpMkLst>
            <pc:docMk/>
            <pc:sldMk cId="723549328" sldId="281"/>
            <ac:cxnSpMk id="18" creationId="{F1117315-25B7-493A-87C8-161EC1888629}"/>
          </ac:cxnSpMkLst>
        </pc:cxnChg>
        <pc:cxnChg chg="add mod">
          <ac:chgData name="Prateek Jain" userId="e9384439-bc86-4235-9526-b6fea8d9f193" providerId="ADAL" clId="{6F4B128A-3C92-4D1C-8E38-CC54B2E4F839}" dt="2019-01-03T04:26:19.889" v="12053" actId="14100"/>
          <ac:cxnSpMkLst>
            <pc:docMk/>
            <pc:sldMk cId="723549328" sldId="281"/>
            <ac:cxnSpMk id="21" creationId="{502C5FF5-DD38-47FF-95EC-1F0C742281F6}"/>
          </ac:cxnSpMkLst>
        </pc:cxnChg>
        <pc:cxnChg chg="add mod">
          <ac:chgData name="Prateek Jain" userId="e9384439-bc86-4235-9526-b6fea8d9f193" providerId="ADAL" clId="{6F4B128A-3C92-4D1C-8E38-CC54B2E4F839}" dt="2019-01-03T04:26:52.535" v="12056" actId="14100"/>
          <ac:cxnSpMkLst>
            <pc:docMk/>
            <pc:sldMk cId="723549328" sldId="281"/>
            <ac:cxnSpMk id="24" creationId="{6535CCC0-C7CC-4042-9635-DA6BE4C58841}"/>
          </ac:cxnSpMkLst>
        </pc:cxnChg>
        <pc:cxnChg chg="add mod">
          <ac:chgData name="Prateek Jain" userId="e9384439-bc86-4235-9526-b6fea8d9f193" providerId="ADAL" clId="{6F4B128A-3C92-4D1C-8E38-CC54B2E4F839}" dt="2019-01-03T04:27:07.812" v="12059" actId="14100"/>
          <ac:cxnSpMkLst>
            <pc:docMk/>
            <pc:sldMk cId="723549328" sldId="281"/>
            <ac:cxnSpMk id="27" creationId="{E84900F8-55F4-4A22-9F15-D6A77AD8CC1B}"/>
          </ac:cxnSpMkLst>
        </pc:cxnChg>
        <pc:cxnChg chg="add mod">
          <ac:chgData name="Prateek Jain" userId="e9384439-bc86-4235-9526-b6fea8d9f193" providerId="ADAL" clId="{6F4B128A-3C92-4D1C-8E38-CC54B2E4F839}" dt="2019-01-03T04:27:20.489" v="12062" actId="14100"/>
          <ac:cxnSpMkLst>
            <pc:docMk/>
            <pc:sldMk cId="723549328" sldId="281"/>
            <ac:cxnSpMk id="30" creationId="{44B0D1E8-F7F8-4975-A225-330D4AA25CF1}"/>
          </ac:cxnSpMkLst>
        </pc:cxnChg>
        <pc:cxnChg chg="add mod">
          <ac:chgData name="Prateek Jain" userId="e9384439-bc86-4235-9526-b6fea8d9f193" providerId="ADAL" clId="{6F4B128A-3C92-4D1C-8E38-CC54B2E4F839}" dt="2019-01-03T04:27:31.814" v="12065" actId="14100"/>
          <ac:cxnSpMkLst>
            <pc:docMk/>
            <pc:sldMk cId="723549328" sldId="281"/>
            <ac:cxnSpMk id="33" creationId="{96E5FE1D-66D4-4054-AD35-AB4D1F4F1DCD}"/>
          </ac:cxnSpMkLst>
        </pc:cxnChg>
        <pc:cxnChg chg="add mod">
          <ac:chgData name="Prateek Jain" userId="e9384439-bc86-4235-9526-b6fea8d9f193" providerId="ADAL" clId="{6F4B128A-3C92-4D1C-8E38-CC54B2E4F839}" dt="2019-01-03T04:27:42.139" v="12068" actId="14100"/>
          <ac:cxnSpMkLst>
            <pc:docMk/>
            <pc:sldMk cId="723549328" sldId="281"/>
            <ac:cxnSpMk id="36" creationId="{BE3DFBF4-F176-4A55-BC38-AAACDA166786}"/>
          </ac:cxnSpMkLst>
        </pc:cxnChg>
        <pc:cxnChg chg="add mod">
          <ac:chgData name="Prateek Jain" userId="e9384439-bc86-4235-9526-b6fea8d9f193" providerId="ADAL" clId="{6F4B128A-3C92-4D1C-8E38-CC54B2E4F839}" dt="2019-01-03T04:27:49.266" v="12071" actId="14100"/>
          <ac:cxnSpMkLst>
            <pc:docMk/>
            <pc:sldMk cId="723549328" sldId="281"/>
            <ac:cxnSpMk id="39" creationId="{96687AED-E2A3-4E35-984F-A424598B6F6C}"/>
          </ac:cxnSpMkLst>
        </pc:cxnChg>
        <pc:cxnChg chg="add mod">
          <ac:chgData name="Prateek Jain" userId="e9384439-bc86-4235-9526-b6fea8d9f193" providerId="ADAL" clId="{6F4B128A-3C92-4D1C-8E38-CC54B2E4F839}" dt="2019-01-03T04:28:26.325" v="12081" actId="14100"/>
          <ac:cxnSpMkLst>
            <pc:docMk/>
            <pc:sldMk cId="723549328" sldId="281"/>
            <ac:cxnSpMk id="42" creationId="{3692EADA-C909-408E-8F06-5651B6483B91}"/>
          </ac:cxnSpMkLst>
        </pc:cxnChg>
        <pc:cxnChg chg="add mod">
          <ac:chgData name="Prateek Jain" userId="e9384439-bc86-4235-9526-b6fea8d9f193" providerId="ADAL" clId="{6F4B128A-3C92-4D1C-8E38-CC54B2E4F839}" dt="2019-01-03T04:28:12.323" v="12077" actId="14100"/>
          <ac:cxnSpMkLst>
            <pc:docMk/>
            <pc:sldMk cId="723549328" sldId="281"/>
            <ac:cxnSpMk id="44" creationId="{492F67AB-FB1B-44BC-941E-A623B1EA00E2}"/>
          </ac:cxnSpMkLst>
        </pc:cxnChg>
        <pc:cxnChg chg="add mod">
          <ac:chgData name="Prateek Jain" userId="e9384439-bc86-4235-9526-b6fea8d9f193" providerId="ADAL" clId="{6F4B128A-3C92-4D1C-8E38-CC54B2E4F839}" dt="2019-01-03T04:28:20.299" v="12080" actId="14100"/>
          <ac:cxnSpMkLst>
            <pc:docMk/>
            <pc:sldMk cId="723549328" sldId="281"/>
            <ac:cxnSpMk id="46" creationId="{22CC1A18-F23B-4745-88BB-C9341506C5B8}"/>
          </ac:cxnSpMkLst>
        </pc:cxnChg>
        <pc:cxnChg chg="add mod">
          <ac:chgData name="Prateek Jain" userId="e9384439-bc86-4235-9526-b6fea8d9f193" providerId="ADAL" clId="{6F4B128A-3C92-4D1C-8E38-CC54B2E4F839}" dt="2019-01-03T04:28:47.251" v="12085" actId="14100"/>
          <ac:cxnSpMkLst>
            <pc:docMk/>
            <pc:sldMk cId="723549328" sldId="281"/>
            <ac:cxnSpMk id="50" creationId="{84F5F77E-BAC2-47C3-B409-D12E32220F3A}"/>
          </ac:cxnSpMkLst>
        </pc:cxnChg>
        <pc:cxnChg chg="add mod">
          <ac:chgData name="Prateek Jain" userId="e9384439-bc86-4235-9526-b6fea8d9f193" providerId="ADAL" clId="{6F4B128A-3C92-4D1C-8E38-CC54B2E4F839}" dt="2019-01-03T04:29:04.973" v="12089" actId="14100"/>
          <ac:cxnSpMkLst>
            <pc:docMk/>
            <pc:sldMk cId="723549328" sldId="281"/>
            <ac:cxnSpMk id="53" creationId="{C7F99262-35E5-4913-B3CF-4998B875E1BE}"/>
          </ac:cxnSpMkLst>
        </pc:cxnChg>
      </pc:sldChg>
      <pc:sldChg chg="addSp delSp modSp add">
        <pc:chgData name="Prateek Jain" userId="e9384439-bc86-4235-9526-b6fea8d9f193" providerId="ADAL" clId="{6F4B128A-3C92-4D1C-8E38-CC54B2E4F839}" dt="2019-01-02T04:54:26.035" v="9762" actId="207"/>
        <pc:sldMkLst>
          <pc:docMk/>
          <pc:sldMk cId="2411851561" sldId="282"/>
        </pc:sldMkLst>
        <pc:spChg chg="mod">
          <ac:chgData name="Prateek Jain" userId="e9384439-bc86-4235-9526-b6fea8d9f193" providerId="ADAL" clId="{6F4B128A-3C92-4D1C-8E38-CC54B2E4F839}" dt="2018-12-28T15:26:17.741" v="1569"/>
          <ac:spMkLst>
            <pc:docMk/>
            <pc:sldMk cId="2411851561" sldId="282"/>
            <ac:spMk id="2" creationId="{ACE9119B-9B8B-449B-9343-07552D22AA9A}"/>
          </ac:spMkLst>
        </pc:spChg>
        <pc:spChg chg="mod">
          <ac:chgData name="Prateek Jain" userId="e9384439-bc86-4235-9526-b6fea8d9f193" providerId="ADAL" clId="{6F4B128A-3C92-4D1C-8E38-CC54B2E4F839}" dt="2019-01-02T04:53:59.672" v="9761" actId="207"/>
          <ac:spMkLst>
            <pc:docMk/>
            <pc:sldMk cId="2411851561" sldId="282"/>
            <ac:spMk id="3" creationId="{E7F71211-5584-4EBA-A500-A5C92031C4AD}"/>
          </ac:spMkLst>
        </pc:spChg>
        <pc:spChg chg="add del">
          <ac:chgData name="Prateek Jain" userId="e9384439-bc86-4235-9526-b6fea8d9f193" providerId="ADAL" clId="{6F4B128A-3C92-4D1C-8E38-CC54B2E4F839}" dt="2018-12-28T15:26:16.877" v="1568"/>
          <ac:spMkLst>
            <pc:docMk/>
            <pc:sldMk cId="2411851561" sldId="282"/>
            <ac:spMk id="4" creationId="{3B0F9D61-8537-4B8D-B7A1-6C04CCE2C7C7}"/>
          </ac:spMkLst>
        </pc:spChg>
        <pc:spChg chg="add mod">
          <ac:chgData name="Prateek Jain" userId="e9384439-bc86-4235-9526-b6fea8d9f193" providerId="ADAL" clId="{6F4B128A-3C92-4D1C-8E38-CC54B2E4F839}" dt="2019-01-02T04:54:26.035" v="9762" actId="207"/>
          <ac:spMkLst>
            <pc:docMk/>
            <pc:sldMk cId="2411851561" sldId="282"/>
            <ac:spMk id="4" creationId="{63AC2192-0742-4DE8-9A5C-9022898BFB75}"/>
          </ac:spMkLst>
        </pc:spChg>
      </pc:sldChg>
      <pc:sldChg chg="modSp add">
        <pc:chgData name="Prateek Jain" userId="e9384439-bc86-4235-9526-b6fea8d9f193" providerId="ADAL" clId="{6F4B128A-3C92-4D1C-8E38-CC54B2E4F839}" dt="2019-01-02T05:06:44.762" v="9889" actId="20577"/>
        <pc:sldMkLst>
          <pc:docMk/>
          <pc:sldMk cId="1744325736" sldId="283"/>
        </pc:sldMkLst>
        <pc:spChg chg="mod">
          <ac:chgData name="Prateek Jain" userId="e9384439-bc86-4235-9526-b6fea8d9f193" providerId="ADAL" clId="{6F4B128A-3C92-4D1C-8E38-CC54B2E4F839}" dt="2018-12-28T15:27:10.447" v="1593" actId="20577"/>
          <ac:spMkLst>
            <pc:docMk/>
            <pc:sldMk cId="1744325736" sldId="283"/>
            <ac:spMk id="2" creationId="{2BC6947F-23DD-44DC-8C31-9FE2382479D1}"/>
          </ac:spMkLst>
        </pc:spChg>
        <pc:spChg chg="mod">
          <ac:chgData name="Prateek Jain" userId="e9384439-bc86-4235-9526-b6fea8d9f193" providerId="ADAL" clId="{6F4B128A-3C92-4D1C-8E38-CC54B2E4F839}" dt="2019-01-02T05:06:44.762" v="9889" actId="20577"/>
          <ac:spMkLst>
            <pc:docMk/>
            <pc:sldMk cId="1744325736" sldId="283"/>
            <ac:spMk id="3" creationId="{EF409DAD-A2D2-444A-8FB8-4D088C927ECA}"/>
          </ac:spMkLst>
        </pc:spChg>
      </pc:sldChg>
      <pc:sldChg chg="add">
        <pc:chgData name="Prateek Jain" userId="e9384439-bc86-4235-9526-b6fea8d9f193" providerId="ADAL" clId="{6F4B128A-3C92-4D1C-8E38-CC54B2E4F839}" dt="2018-12-28T15:37:26.161" v="1612"/>
        <pc:sldMkLst>
          <pc:docMk/>
          <pc:sldMk cId="571710871" sldId="285"/>
        </pc:sldMkLst>
      </pc:sldChg>
      <pc:sldChg chg="add">
        <pc:chgData name="Prateek Jain" userId="e9384439-bc86-4235-9526-b6fea8d9f193" providerId="ADAL" clId="{6F4B128A-3C92-4D1C-8E38-CC54B2E4F839}" dt="2018-12-28T15:37:11.206" v="1611"/>
        <pc:sldMkLst>
          <pc:docMk/>
          <pc:sldMk cId="1293994803" sldId="294"/>
        </pc:sldMkLst>
      </pc:sldChg>
      <pc:sldChg chg="modSp add">
        <pc:chgData name="Prateek Jain" userId="e9384439-bc86-4235-9526-b6fea8d9f193" providerId="ADAL" clId="{6F4B128A-3C92-4D1C-8E38-CC54B2E4F839}" dt="2018-12-28T20:16:07.376" v="4974" actId="6549"/>
        <pc:sldMkLst>
          <pc:docMk/>
          <pc:sldMk cId="3272209105" sldId="302"/>
        </pc:sldMkLst>
        <pc:spChg chg="mod">
          <ac:chgData name="Prateek Jain" userId="e9384439-bc86-4235-9526-b6fea8d9f193" providerId="ADAL" clId="{6F4B128A-3C92-4D1C-8E38-CC54B2E4F839}" dt="2018-12-28T20:16:07.376" v="4974" actId="6549"/>
          <ac:spMkLst>
            <pc:docMk/>
            <pc:sldMk cId="3272209105" sldId="302"/>
            <ac:spMk id="2" creationId="{00000000-0000-0000-0000-000000000000}"/>
          </ac:spMkLst>
        </pc:spChg>
      </pc:sldChg>
      <pc:sldChg chg="add">
        <pc:chgData name="Prateek Jain" userId="e9384439-bc86-4235-9526-b6fea8d9f193" providerId="ADAL" clId="{6F4B128A-3C92-4D1C-8E38-CC54B2E4F839}" dt="2018-12-28T15:33:17.448" v="1603"/>
        <pc:sldMkLst>
          <pc:docMk/>
          <pc:sldMk cId="54290453" sldId="322"/>
        </pc:sldMkLst>
      </pc:sldChg>
      <pc:sldChg chg="add">
        <pc:chgData name="Prateek Jain" userId="e9384439-bc86-4235-9526-b6fea8d9f193" providerId="ADAL" clId="{6F4B128A-3C92-4D1C-8E38-CC54B2E4F839}" dt="2018-12-28T15:33:27.100" v="1604"/>
        <pc:sldMkLst>
          <pc:docMk/>
          <pc:sldMk cId="670760086" sldId="323"/>
        </pc:sldMkLst>
      </pc:sldChg>
      <pc:sldChg chg="addSp modSp add ord">
        <pc:chgData name="Prateek Jain" userId="e9384439-bc86-4235-9526-b6fea8d9f193" providerId="ADAL" clId="{6F4B128A-3C92-4D1C-8E38-CC54B2E4F839}" dt="2019-01-03T03:00:59.326" v="11672" actId="1076"/>
        <pc:sldMkLst>
          <pc:docMk/>
          <pc:sldMk cId="3001884843" sldId="326"/>
        </pc:sldMkLst>
        <pc:spChg chg="mod">
          <ac:chgData name="Prateek Jain" userId="e9384439-bc86-4235-9526-b6fea8d9f193" providerId="ADAL" clId="{6F4B128A-3C92-4D1C-8E38-CC54B2E4F839}" dt="2018-12-28T19:02:15.833" v="3860" actId="20577"/>
          <ac:spMkLst>
            <pc:docMk/>
            <pc:sldMk cId="3001884843" sldId="326"/>
            <ac:spMk id="2" creationId="{00000000-0000-0000-0000-000000000000}"/>
          </ac:spMkLst>
        </pc:spChg>
        <pc:spChg chg="mod">
          <ac:chgData name="Prateek Jain" userId="e9384439-bc86-4235-9526-b6fea8d9f193" providerId="ADAL" clId="{6F4B128A-3C92-4D1C-8E38-CC54B2E4F839}" dt="2019-01-03T02:59:07.748" v="11609" actId="20577"/>
          <ac:spMkLst>
            <pc:docMk/>
            <pc:sldMk cId="3001884843" sldId="326"/>
            <ac:spMk id="3" creationId="{00000000-0000-0000-0000-000000000000}"/>
          </ac:spMkLst>
        </pc:spChg>
        <pc:spChg chg="add mod">
          <ac:chgData name="Prateek Jain" userId="e9384439-bc86-4235-9526-b6fea8d9f193" providerId="ADAL" clId="{6F4B128A-3C92-4D1C-8E38-CC54B2E4F839}" dt="2019-01-03T03:00:59.326" v="11672" actId="1076"/>
          <ac:spMkLst>
            <pc:docMk/>
            <pc:sldMk cId="3001884843" sldId="326"/>
            <ac:spMk id="10" creationId="{04CE72F2-8117-4E00-B2F9-B8278716AA0C}"/>
          </ac:spMkLst>
        </pc:spChg>
      </pc:sldChg>
      <pc:sldChg chg="modSp add">
        <pc:chgData name="Prateek Jain" userId="e9384439-bc86-4235-9526-b6fea8d9f193" providerId="ADAL" clId="{6F4B128A-3C92-4D1C-8E38-CC54B2E4F839}" dt="2019-01-03T04:35:59.359" v="12160" actId="1076"/>
        <pc:sldMkLst>
          <pc:docMk/>
          <pc:sldMk cId="3194545188" sldId="328"/>
        </pc:sldMkLst>
        <pc:spChg chg="mod">
          <ac:chgData name="Prateek Jain" userId="e9384439-bc86-4235-9526-b6fea8d9f193" providerId="ADAL" clId="{6F4B128A-3C92-4D1C-8E38-CC54B2E4F839}" dt="2019-01-03T03:05:28.597" v="11676" actId="20577"/>
          <ac:spMkLst>
            <pc:docMk/>
            <pc:sldMk cId="3194545188" sldId="328"/>
            <ac:spMk id="3" creationId="{00000000-0000-0000-0000-000000000000}"/>
          </ac:spMkLst>
        </pc:spChg>
        <pc:spChg chg="mod">
          <ac:chgData name="Prateek Jain" userId="e9384439-bc86-4235-9526-b6fea8d9f193" providerId="ADAL" clId="{6F4B128A-3C92-4D1C-8E38-CC54B2E4F839}" dt="2019-01-03T04:35:59.359" v="12160" actId="1076"/>
          <ac:spMkLst>
            <pc:docMk/>
            <pc:sldMk cId="3194545188" sldId="328"/>
            <ac:spMk id="4" creationId="{00000000-0000-0000-0000-000000000000}"/>
          </ac:spMkLst>
        </pc:spChg>
      </pc:sldChg>
      <pc:sldChg chg="add del">
        <pc:chgData name="Prateek Jain" userId="e9384439-bc86-4235-9526-b6fea8d9f193" providerId="ADAL" clId="{6F4B128A-3C92-4D1C-8E38-CC54B2E4F839}" dt="2019-01-04T06:14:37.007" v="12223" actId="2696"/>
        <pc:sldMkLst>
          <pc:docMk/>
          <pc:sldMk cId="225224473" sldId="361"/>
        </pc:sldMkLst>
      </pc:sldChg>
      <pc:sldChg chg="add del">
        <pc:chgData name="Prateek Jain" userId="e9384439-bc86-4235-9526-b6fea8d9f193" providerId="ADAL" clId="{6F4B128A-3C92-4D1C-8E38-CC54B2E4F839}" dt="2019-01-03T02:55:22.965" v="11528" actId="2696"/>
        <pc:sldMkLst>
          <pc:docMk/>
          <pc:sldMk cId="4193431392" sldId="361"/>
        </pc:sldMkLst>
      </pc:sldChg>
      <pc:sldChg chg="addSp delSp modSp add modAnim">
        <pc:chgData name="Prateek Jain" userId="e9384439-bc86-4235-9526-b6fea8d9f193" providerId="ADAL" clId="{6F4B128A-3C92-4D1C-8E38-CC54B2E4F839}" dt="2019-01-10T10:47:10.743" v="12259" actId="1076"/>
        <pc:sldMkLst>
          <pc:docMk/>
          <pc:sldMk cId="966894991" sldId="362"/>
        </pc:sldMkLst>
        <pc:spChg chg="mod">
          <ac:chgData name="Prateek Jain" userId="e9384439-bc86-4235-9526-b6fea8d9f193" providerId="ADAL" clId="{6F4B128A-3C92-4D1C-8E38-CC54B2E4F839}" dt="2018-12-28T18:01:17.532" v="2406" actId="1076"/>
          <ac:spMkLst>
            <pc:docMk/>
            <pc:sldMk cId="966894991" sldId="362"/>
            <ac:spMk id="2" creationId="{00000000-0000-0000-0000-000000000000}"/>
          </ac:spMkLst>
        </pc:spChg>
        <pc:spChg chg="add mod">
          <ac:chgData name="Prateek Jain" userId="e9384439-bc86-4235-9526-b6fea8d9f193" providerId="ADAL" clId="{6F4B128A-3C92-4D1C-8E38-CC54B2E4F839}" dt="2019-01-03T04:13:47.005" v="11983" actId="1076"/>
          <ac:spMkLst>
            <pc:docMk/>
            <pc:sldMk cId="966894991" sldId="362"/>
            <ac:spMk id="3" creationId="{15F198E0-57FA-4E8F-9F4F-38A62FBFFF40}"/>
          </ac:spMkLst>
        </pc:spChg>
        <pc:spChg chg="add mod">
          <ac:chgData name="Prateek Jain" userId="e9384439-bc86-4235-9526-b6fea8d9f193" providerId="ADAL" clId="{6F4B128A-3C92-4D1C-8E38-CC54B2E4F839}" dt="2019-01-10T10:47:10.743" v="12259" actId="1076"/>
          <ac:spMkLst>
            <pc:docMk/>
            <pc:sldMk cId="966894991" sldId="362"/>
            <ac:spMk id="5" creationId="{D2B7D18A-8A42-4501-BF5E-8D8161924699}"/>
          </ac:spMkLst>
        </pc:spChg>
        <pc:spChg chg="add mod">
          <ac:chgData name="Prateek Jain" userId="e9384439-bc86-4235-9526-b6fea8d9f193" providerId="ADAL" clId="{6F4B128A-3C92-4D1C-8E38-CC54B2E4F839}" dt="2019-01-03T04:12:39.694" v="11979" actId="20577"/>
          <ac:spMkLst>
            <pc:docMk/>
            <pc:sldMk cId="966894991" sldId="362"/>
            <ac:spMk id="22" creationId="{B9222F0E-EFFD-4863-A511-6A000CA5B5D7}"/>
          </ac:spMkLst>
        </pc:spChg>
        <pc:spChg chg="add mod">
          <ac:chgData name="Prateek Jain" userId="e9384439-bc86-4235-9526-b6fea8d9f193" providerId="ADAL" clId="{6F4B128A-3C92-4D1C-8E38-CC54B2E4F839}" dt="2019-01-03T04:13:33.713" v="11981" actId="1076"/>
          <ac:spMkLst>
            <pc:docMk/>
            <pc:sldMk cId="966894991" sldId="362"/>
            <ac:spMk id="23" creationId="{16C9DD22-3F4A-49D2-8673-287B31D2C722}"/>
          </ac:spMkLst>
        </pc:spChg>
        <pc:spChg chg="mod">
          <ac:chgData name="Prateek Jain" userId="e9384439-bc86-4235-9526-b6fea8d9f193" providerId="ADAL" clId="{6F4B128A-3C92-4D1C-8E38-CC54B2E4F839}" dt="2019-01-03T01:20:49.082" v="11008" actId="164"/>
          <ac:spMkLst>
            <pc:docMk/>
            <pc:sldMk cId="966894991" sldId="362"/>
            <ac:spMk id="26" creationId="{00000000-0000-0000-0000-000000000000}"/>
          </ac:spMkLst>
        </pc:spChg>
        <pc:spChg chg="mod">
          <ac:chgData name="Prateek Jain" userId="e9384439-bc86-4235-9526-b6fea8d9f193" providerId="ADAL" clId="{6F4B128A-3C92-4D1C-8E38-CC54B2E4F839}" dt="2019-01-03T01:21:08.089" v="11012" actId="1076"/>
          <ac:spMkLst>
            <pc:docMk/>
            <pc:sldMk cId="966894991" sldId="362"/>
            <ac:spMk id="32" creationId="{00000000-0000-0000-0000-000000000000}"/>
          </ac:spMkLst>
        </pc:spChg>
        <pc:spChg chg="mod">
          <ac:chgData name="Prateek Jain" userId="e9384439-bc86-4235-9526-b6fea8d9f193" providerId="ADAL" clId="{6F4B128A-3C92-4D1C-8E38-CC54B2E4F839}" dt="2019-01-03T01:21:08.089" v="11012" actId="1076"/>
          <ac:spMkLst>
            <pc:docMk/>
            <pc:sldMk cId="966894991" sldId="362"/>
            <ac:spMk id="36" creationId="{00000000-0000-0000-0000-000000000000}"/>
          </ac:spMkLst>
        </pc:spChg>
        <pc:spChg chg="mod">
          <ac:chgData name="Prateek Jain" userId="e9384439-bc86-4235-9526-b6fea8d9f193" providerId="ADAL" clId="{6F4B128A-3C92-4D1C-8E38-CC54B2E4F839}" dt="2019-01-03T01:21:08.089" v="11012" actId="1076"/>
          <ac:spMkLst>
            <pc:docMk/>
            <pc:sldMk cId="966894991" sldId="362"/>
            <ac:spMk id="47" creationId="{00000000-0000-0000-0000-000000000000}"/>
          </ac:spMkLst>
        </pc:spChg>
        <pc:grpChg chg="add mod">
          <ac:chgData name="Prateek Jain" userId="e9384439-bc86-4235-9526-b6fea8d9f193" providerId="ADAL" clId="{6F4B128A-3C92-4D1C-8E38-CC54B2E4F839}" dt="2019-01-03T01:20:52.780" v="11009" actId="1076"/>
          <ac:grpSpMkLst>
            <pc:docMk/>
            <pc:sldMk cId="966894991" sldId="362"/>
            <ac:grpSpMk id="4" creationId="{4DEF8E8A-9B18-4363-849E-9E546DC27812}"/>
          </ac:grpSpMkLst>
        </pc:grpChg>
        <pc:grpChg chg="mod">
          <ac:chgData name="Prateek Jain" userId="e9384439-bc86-4235-9526-b6fea8d9f193" providerId="ADAL" clId="{6F4B128A-3C92-4D1C-8E38-CC54B2E4F839}" dt="2019-01-03T01:20:49.082" v="11008" actId="164"/>
          <ac:grpSpMkLst>
            <pc:docMk/>
            <pc:sldMk cId="966894991" sldId="362"/>
            <ac:grpSpMk id="57" creationId="{00000000-0000-0000-0000-000000000000}"/>
          </ac:grpSpMkLst>
        </pc:grpChg>
        <pc:picChg chg="del">
          <ac:chgData name="Prateek Jain" userId="e9384439-bc86-4235-9526-b6fea8d9f193" providerId="ADAL" clId="{6F4B128A-3C92-4D1C-8E38-CC54B2E4F839}" dt="2019-01-03T04:12:09.321" v="11968" actId="478"/>
          <ac:picMkLst>
            <pc:docMk/>
            <pc:sldMk cId="966894991" sldId="362"/>
            <ac:picMk id="7" creationId="{00000000-0000-0000-0000-000000000000}"/>
          </ac:picMkLst>
        </pc:picChg>
        <pc:cxnChg chg="mod">
          <ac:chgData name="Prateek Jain" userId="e9384439-bc86-4235-9526-b6fea8d9f193" providerId="ADAL" clId="{6F4B128A-3C92-4D1C-8E38-CC54B2E4F839}" dt="2019-01-03T01:20:49.082" v="11008" actId="164"/>
          <ac:cxnSpMkLst>
            <pc:docMk/>
            <pc:sldMk cId="966894991" sldId="362"/>
            <ac:cxnSpMk id="28" creationId="{00000000-0000-0000-0000-000000000000}"/>
          </ac:cxnSpMkLst>
        </pc:cxnChg>
        <pc:cxnChg chg="mod">
          <ac:chgData name="Prateek Jain" userId="e9384439-bc86-4235-9526-b6fea8d9f193" providerId="ADAL" clId="{6F4B128A-3C92-4D1C-8E38-CC54B2E4F839}" dt="2019-01-03T01:21:08.089" v="11012" actId="1076"/>
          <ac:cxnSpMkLst>
            <pc:docMk/>
            <pc:sldMk cId="966894991" sldId="362"/>
            <ac:cxnSpMk id="34" creationId="{00000000-0000-0000-0000-000000000000}"/>
          </ac:cxnSpMkLst>
        </pc:cxnChg>
      </pc:sldChg>
      <pc:sldChg chg="add del">
        <pc:chgData name="Prateek Jain" userId="e9384439-bc86-4235-9526-b6fea8d9f193" providerId="ADAL" clId="{6F4B128A-3C92-4D1C-8E38-CC54B2E4F839}" dt="2018-12-28T15:37:08.895" v="1610" actId="2696"/>
        <pc:sldMkLst>
          <pc:docMk/>
          <pc:sldMk cId="3599492549" sldId="363"/>
        </pc:sldMkLst>
      </pc:sldChg>
      <pc:sldChg chg="addSp modSp add modAnim">
        <pc:chgData name="Prateek Jain" userId="e9384439-bc86-4235-9526-b6fea8d9f193" providerId="ADAL" clId="{6F4B128A-3C92-4D1C-8E38-CC54B2E4F839}" dt="2019-01-10T10:47:18.587" v="12261" actId="1076"/>
        <pc:sldMkLst>
          <pc:docMk/>
          <pc:sldMk cId="470536013" sldId="364"/>
        </pc:sldMkLst>
        <pc:spChg chg="mod">
          <ac:chgData name="Prateek Jain" userId="e9384439-bc86-4235-9526-b6fea8d9f193" providerId="ADAL" clId="{6F4B128A-3C92-4D1C-8E38-CC54B2E4F839}" dt="2018-12-28T18:01:56.392" v="2410" actId="1076"/>
          <ac:spMkLst>
            <pc:docMk/>
            <pc:sldMk cId="470536013" sldId="364"/>
            <ac:spMk id="2" creationId="{00000000-0000-0000-0000-000000000000}"/>
          </ac:spMkLst>
        </pc:spChg>
        <pc:spChg chg="add mod">
          <ac:chgData name="Prateek Jain" userId="e9384439-bc86-4235-9526-b6fea8d9f193" providerId="ADAL" clId="{6F4B128A-3C92-4D1C-8E38-CC54B2E4F839}" dt="2019-01-10T10:47:18.587" v="12261" actId="1076"/>
          <ac:spMkLst>
            <pc:docMk/>
            <pc:sldMk cId="470536013" sldId="364"/>
            <ac:spMk id="25" creationId="{CC3F33BF-E8B6-4231-97FC-1149E3935E70}"/>
          </ac:spMkLst>
        </pc:spChg>
        <pc:picChg chg="mod">
          <ac:chgData name="Prateek Jain" userId="e9384439-bc86-4235-9526-b6fea8d9f193" providerId="ADAL" clId="{6F4B128A-3C92-4D1C-8E38-CC54B2E4F839}" dt="2019-01-03T04:14:02.305" v="11985" actId="1036"/>
          <ac:picMkLst>
            <pc:docMk/>
            <pc:sldMk cId="470536013" sldId="364"/>
            <ac:picMk id="59" creationId="{00000000-0000-0000-0000-000000000000}"/>
          </ac:picMkLst>
        </pc:picChg>
      </pc:sldChg>
      <pc:sldChg chg="modSp add">
        <pc:chgData name="Prateek Jain" userId="e9384439-bc86-4235-9526-b6fea8d9f193" providerId="ADAL" clId="{6F4B128A-3C92-4D1C-8E38-CC54B2E4F839}" dt="2018-12-28T19:02:03.533" v="3849" actId="20577"/>
        <pc:sldMkLst>
          <pc:docMk/>
          <pc:sldMk cId="1341728482" sldId="368"/>
        </pc:sldMkLst>
        <pc:spChg chg="mod">
          <ac:chgData name="Prateek Jain" userId="e9384439-bc86-4235-9526-b6fea8d9f193" providerId="ADAL" clId="{6F4B128A-3C92-4D1C-8E38-CC54B2E4F839}" dt="2018-12-28T19:02:03.533" v="3849" actId="20577"/>
          <ac:spMkLst>
            <pc:docMk/>
            <pc:sldMk cId="1341728482" sldId="368"/>
            <ac:spMk id="2" creationId="{00000000-0000-0000-0000-000000000000}"/>
          </ac:spMkLst>
        </pc:spChg>
      </pc:sldChg>
      <pc:sldChg chg="add del">
        <pc:chgData name="Prateek Jain" userId="e9384439-bc86-4235-9526-b6fea8d9f193" providerId="ADAL" clId="{6F4B128A-3C92-4D1C-8E38-CC54B2E4F839}" dt="2019-01-03T02:55:22.566" v="11526" actId="2696"/>
        <pc:sldMkLst>
          <pc:docMk/>
          <pc:sldMk cId="159876762" sldId="372"/>
        </pc:sldMkLst>
      </pc:sldChg>
      <pc:sldChg chg="add del">
        <pc:chgData name="Prateek Jain" userId="e9384439-bc86-4235-9526-b6fea8d9f193" providerId="ADAL" clId="{6F4B128A-3C92-4D1C-8E38-CC54B2E4F839}" dt="2019-01-04T06:14:36.683" v="12221" actId="2696"/>
        <pc:sldMkLst>
          <pc:docMk/>
          <pc:sldMk cId="2785120301" sldId="372"/>
        </pc:sldMkLst>
      </pc:sldChg>
      <pc:sldChg chg="add del">
        <pc:chgData name="Prateek Jain" userId="e9384439-bc86-4235-9526-b6fea8d9f193" providerId="ADAL" clId="{6F4B128A-3C92-4D1C-8E38-CC54B2E4F839}" dt="2019-01-03T02:55:22.722" v="11527" actId="2696"/>
        <pc:sldMkLst>
          <pc:docMk/>
          <pc:sldMk cId="513643562" sldId="373"/>
        </pc:sldMkLst>
      </pc:sldChg>
      <pc:sldChg chg="add del">
        <pc:chgData name="Prateek Jain" userId="e9384439-bc86-4235-9526-b6fea8d9f193" providerId="ADAL" clId="{6F4B128A-3C92-4D1C-8E38-CC54B2E4F839}" dt="2019-01-04T06:14:36.780" v="12222" actId="2696"/>
        <pc:sldMkLst>
          <pc:docMk/>
          <pc:sldMk cId="1158661419" sldId="373"/>
        </pc:sldMkLst>
      </pc:sldChg>
      <pc:sldChg chg="modSp add">
        <pc:chgData name="Prateek Jain" userId="e9384439-bc86-4235-9526-b6fea8d9f193" providerId="ADAL" clId="{6F4B128A-3C92-4D1C-8E38-CC54B2E4F839}" dt="2019-01-02T05:07:22.582" v="9890" actId="20577"/>
        <pc:sldMkLst>
          <pc:docMk/>
          <pc:sldMk cId="954163295" sldId="374"/>
        </pc:sldMkLst>
        <pc:spChg chg="mod">
          <ac:chgData name="Prateek Jain" userId="e9384439-bc86-4235-9526-b6fea8d9f193" providerId="ADAL" clId="{6F4B128A-3C92-4D1C-8E38-CC54B2E4F839}" dt="2019-01-02T05:07:22.582" v="9890" actId="20577"/>
          <ac:spMkLst>
            <pc:docMk/>
            <pc:sldMk cId="954163295" sldId="374"/>
            <ac:spMk id="4" creationId="{00000000-0000-0000-0000-000000000000}"/>
          </ac:spMkLst>
        </pc:spChg>
      </pc:sldChg>
      <pc:sldChg chg="add del">
        <pc:chgData name="Prateek Jain" userId="e9384439-bc86-4235-9526-b6fea8d9f193" providerId="ADAL" clId="{6F4B128A-3C92-4D1C-8E38-CC54B2E4F839}" dt="2019-01-03T02:55:23.223" v="11529" actId="2696"/>
        <pc:sldMkLst>
          <pc:docMk/>
          <pc:sldMk cId="3118987276" sldId="375"/>
        </pc:sldMkLst>
      </pc:sldChg>
      <pc:sldChg chg="add del">
        <pc:chgData name="Prateek Jain" userId="e9384439-bc86-4235-9526-b6fea8d9f193" providerId="ADAL" clId="{6F4B128A-3C92-4D1C-8E38-CC54B2E4F839}" dt="2019-01-04T06:14:37.079" v="12224" actId="2696"/>
        <pc:sldMkLst>
          <pc:docMk/>
          <pc:sldMk cId="3840879127" sldId="375"/>
        </pc:sldMkLst>
      </pc:sldChg>
      <pc:sldChg chg="add del">
        <pc:chgData name="Prateek Jain" userId="e9384439-bc86-4235-9526-b6fea8d9f193" providerId="ADAL" clId="{6F4B128A-3C92-4D1C-8E38-CC54B2E4F839}" dt="2019-01-03T02:54:31.003" v="11525" actId="2696"/>
        <pc:sldMkLst>
          <pc:docMk/>
          <pc:sldMk cId="797216605" sldId="376"/>
        </pc:sldMkLst>
      </pc:sldChg>
      <pc:sldChg chg="add">
        <pc:chgData name="Prateek Jain" userId="e9384439-bc86-4235-9526-b6fea8d9f193" providerId="ADAL" clId="{6F4B128A-3C92-4D1C-8E38-CC54B2E4F839}" dt="2018-12-28T15:28:08.286" v="1594"/>
        <pc:sldMkLst>
          <pc:docMk/>
          <pc:sldMk cId="915055438" sldId="378"/>
        </pc:sldMkLst>
      </pc:sldChg>
      <pc:sldChg chg="add">
        <pc:chgData name="Prateek Jain" userId="e9384439-bc86-4235-9526-b6fea8d9f193" providerId="ADAL" clId="{6F4B128A-3C92-4D1C-8E38-CC54B2E4F839}" dt="2018-12-28T15:28:08.286" v="1594"/>
        <pc:sldMkLst>
          <pc:docMk/>
          <pc:sldMk cId="2754170458" sldId="379"/>
        </pc:sldMkLst>
      </pc:sldChg>
      <pc:sldChg chg="add">
        <pc:chgData name="Prateek Jain" userId="e9384439-bc86-4235-9526-b6fea8d9f193" providerId="ADAL" clId="{6F4B128A-3C92-4D1C-8E38-CC54B2E4F839}" dt="2018-12-28T15:28:08.286" v="1594"/>
        <pc:sldMkLst>
          <pc:docMk/>
          <pc:sldMk cId="2579255424" sldId="380"/>
        </pc:sldMkLst>
      </pc:sldChg>
      <pc:sldChg chg="add del">
        <pc:chgData name="Prateek Jain" userId="e9384439-bc86-4235-9526-b6fea8d9f193" providerId="ADAL" clId="{6F4B128A-3C92-4D1C-8E38-CC54B2E4F839}" dt="2018-12-28T15:31:21.461" v="1600"/>
        <pc:sldMkLst>
          <pc:docMk/>
          <pc:sldMk cId="2131986116" sldId="381"/>
        </pc:sldMkLst>
      </pc:sldChg>
      <pc:sldChg chg="add del">
        <pc:chgData name="Prateek Jain" userId="e9384439-bc86-4235-9526-b6fea8d9f193" providerId="ADAL" clId="{6F4B128A-3C92-4D1C-8E38-CC54B2E4F839}" dt="2018-12-28T15:31:13.048" v="1598" actId="2696"/>
        <pc:sldMkLst>
          <pc:docMk/>
          <pc:sldMk cId="2425406704" sldId="381"/>
        </pc:sldMkLst>
      </pc:sldChg>
      <pc:sldChg chg="add del">
        <pc:chgData name="Prateek Jain" userId="e9384439-bc86-4235-9526-b6fea8d9f193" providerId="ADAL" clId="{6F4B128A-3C92-4D1C-8E38-CC54B2E4F839}" dt="2018-12-28T15:31:21.461" v="1600"/>
        <pc:sldMkLst>
          <pc:docMk/>
          <pc:sldMk cId="187199839" sldId="382"/>
        </pc:sldMkLst>
      </pc:sldChg>
      <pc:sldChg chg="add del">
        <pc:chgData name="Prateek Jain" userId="e9384439-bc86-4235-9526-b6fea8d9f193" providerId="ADAL" clId="{6F4B128A-3C92-4D1C-8E38-CC54B2E4F839}" dt="2018-12-28T15:31:12.860" v="1597" actId="2696"/>
        <pc:sldMkLst>
          <pc:docMk/>
          <pc:sldMk cId="3472401423" sldId="382"/>
        </pc:sldMkLst>
      </pc:sldChg>
      <pc:sldChg chg="add del">
        <pc:chgData name="Prateek Jain" userId="e9384439-bc86-4235-9526-b6fea8d9f193" providerId="ADAL" clId="{6F4B128A-3C92-4D1C-8E38-CC54B2E4F839}" dt="2018-12-28T15:31:21.461" v="1600"/>
        <pc:sldMkLst>
          <pc:docMk/>
          <pc:sldMk cId="374216758" sldId="383"/>
        </pc:sldMkLst>
      </pc:sldChg>
      <pc:sldChg chg="add del">
        <pc:chgData name="Prateek Jain" userId="e9384439-bc86-4235-9526-b6fea8d9f193" providerId="ADAL" clId="{6F4B128A-3C92-4D1C-8E38-CC54B2E4F839}" dt="2018-12-28T15:31:10.294" v="1596"/>
        <pc:sldMkLst>
          <pc:docMk/>
          <pc:sldMk cId="3810843379" sldId="383"/>
        </pc:sldMkLst>
      </pc:sldChg>
      <pc:sldChg chg="add del">
        <pc:chgData name="Prateek Jain" userId="e9384439-bc86-4235-9526-b6fea8d9f193" providerId="ADAL" clId="{6F4B128A-3C92-4D1C-8E38-CC54B2E4F839}" dt="2018-12-28T15:31:21.461" v="1600"/>
        <pc:sldMkLst>
          <pc:docMk/>
          <pc:sldMk cId="140565443" sldId="384"/>
        </pc:sldMkLst>
      </pc:sldChg>
      <pc:sldChg chg="add del">
        <pc:chgData name="Prateek Jain" userId="e9384439-bc86-4235-9526-b6fea8d9f193" providerId="ADAL" clId="{6F4B128A-3C92-4D1C-8E38-CC54B2E4F839}" dt="2018-12-28T15:31:10.294" v="1596"/>
        <pc:sldMkLst>
          <pc:docMk/>
          <pc:sldMk cId="2041235795" sldId="384"/>
        </pc:sldMkLst>
      </pc:sldChg>
      <pc:sldChg chg="add del">
        <pc:chgData name="Prateek Jain" userId="e9384439-bc86-4235-9526-b6fea8d9f193" providerId="ADAL" clId="{6F4B128A-3C92-4D1C-8E38-CC54B2E4F839}" dt="2018-12-28T15:31:10.294" v="1596"/>
        <pc:sldMkLst>
          <pc:docMk/>
          <pc:sldMk cId="3546875264" sldId="385"/>
        </pc:sldMkLst>
      </pc:sldChg>
      <pc:sldChg chg="add del">
        <pc:chgData name="Prateek Jain" userId="e9384439-bc86-4235-9526-b6fea8d9f193" providerId="ADAL" clId="{6F4B128A-3C92-4D1C-8E38-CC54B2E4F839}" dt="2018-12-28T15:31:21.461" v="1600"/>
        <pc:sldMkLst>
          <pc:docMk/>
          <pc:sldMk cId="3783823607" sldId="385"/>
        </pc:sldMkLst>
      </pc:sldChg>
      <pc:sldChg chg="add del">
        <pc:chgData name="Prateek Jain" userId="e9384439-bc86-4235-9526-b6fea8d9f193" providerId="ADAL" clId="{6F4B128A-3C92-4D1C-8E38-CC54B2E4F839}" dt="2018-12-28T15:31:21.461" v="1600"/>
        <pc:sldMkLst>
          <pc:docMk/>
          <pc:sldMk cId="813980060" sldId="386"/>
        </pc:sldMkLst>
      </pc:sldChg>
      <pc:sldChg chg="add del">
        <pc:chgData name="Prateek Jain" userId="e9384439-bc86-4235-9526-b6fea8d9f193" providerId="ADAL" clId="{6F4B128A-3C92-4D1C-8E38-CC54B2E4F839}" dt="2018-12-28T15:31:10.294" v="1596"/>
        <pc:sldMkLst>
          <pc:docMk/>
          <pc:sldMk cId="2958116482" sldId="386"/>
        </pc:sldMkLst>
      </pc:sldChg>
      <pc:sldChg chg="add del">
        <pc:chgData name="Prateek Jain" userId="e9384439-bc86-4235-9526-b6fea8d9f193" providerId="ADAL" clId="{6F4B128A-3C92-4D1C-8E38-CC54B2E4F839}" dt="2018-12-28T15:31:21.461" v="1600"/>
        <pc:sldMkLst>
          <pc:docMk/>
          <pc:sldMk cId="2972573172" sldId="387"/>
        </pc:sldMkLst>
      </pc:sldChg>
      <pc:sldChg chg="add del">
        <pc:chgData name="Prateek Jain" userId="e9384439-bc86-4235-9526-b6fea8d9f193" providerId="ADAL" clId="{6F4B128A-3C92-4D1C-8E38-CC54B2E4F839}" dt="2018-12-28T15:31:10.294" v="1596"/>
        <pc:sldMkLst>
          <pc:docMk/>
          <pc:sldMk cId="3138041262" sldId="387"/>
        </pc:sldMkLst>
      </pc:sldChg>
      <pc:sldChg chg="add del">
        <pc:chgData name="Prateek Jain" userId="e9384439-bc86-4235-9526-b6fea8d9f193" providerId="ADAL" clId="{6F4B128A-3C92-4D1C-8E38-CC54B2E4F839}" dt="2018-12-28T15:31:10.294" v="1596"/>
        <pc:sldMkLst>
          <pc:docMk/>
          <pc:sldMk cId="698935851" sldId="388"/>
        </pc:sldMkLst>
      </pc:sldChg>
      <pc:sldChg chg="add del">
        <pc:chgData name="Prateek Jain" userId="e9384439-bc86-4235-9526-b6fea8d9f193" providerId="ADAL" clId="{6F4B128A-3C92-4D1C-8E38-CC54B2E4F839}" dt="2018-12-28T15:31:21.461" v="1600"/>
        <pc:sldMkLst>
          <pc:docMk/>
          <pc:sldMk cId="3509034352" sldId="388"/>
        </pc:sldMkLst>
      </pc:sldChg>
      <pc:sldChg chg="add del">
        <pc:chgData name="Prateek Jain" userId="e9384439-bc86-4235-9526-b6fea8d9f193" providerId="ADAL" clId="{6F4B128A-3C92-4D1C-8E38-CC54B2E4F839}" dt="2018-12-28T15:31:21.461" v="1600"/>
        <pc:sldMkLst>
          <pc:docMk/>
          <pc:sldMk cId="3583786873" sldId="389"/>
        </pc:sldMkLst>
      </pc:sldChg>
      <pc:sldChg chg="add del">
        <pc:chgData name="Prateek Jain" userId="e9384439-bc86-4235-9526-b6fea8d9f193" providerId="ADAL" clId="{6F4B128A-3C92-4D1C-8E38-CC54B2E4F839}" dt="2018-12-28T15:31:10.294" v="1596"/>
        <pc:sldMkLst>
          <pc:docMk/>
          <pc:sldMk cId="4033596814" sldId="389"/>
        </pc:sldMkLst>
      </pc:sldChg>
      <pc:sldChg chg="add del">
        <pc:chgData name="Prateek Jain" userId="e9384439-bc86-4235-9526-b6fea8d9f193" providerId="ADAL" clId="{6F4B128A-3C92-4D1C-8E38-CC54B2E4F839}" dt="2018-12-28T15:31:10.294" v="1596"/>
        <pc:sldMkLst>
          <pc:docMk/>
          <pc:sldMk cId="776400769" sldId="390"/>
        </pc:sldMkLst>
      </pc:sldChg>
      <pc:sldChg chg="add">
        <pc:chgData name="Prateek Jain" userId="e9384439-bc86-4235-9526-b6fea8d9f193" providerId="ADAL" clId="{6F4B128A-3C92-4D1C-8E38-CC54B2E4F839}" dt="2018-12-28T15:31:31.767" v="1601"/>
        <pc:sldMkLst>
          <pc:docMk/>
          <pc:sldMk cId="1734219896" sldId="390"/>
        </pc:sldMkLst>
      </pc:sldChg>
      <pc:sldChg chg="add del">
        <pc:chgData name="Prateek Jain" userId="e9384439-bc86-4235-9526-b6fea8d9f193" providerId="ADAL" clId="{6F4B128A-3C92-4D1C-8E38-CC54B2E4F839}" dt="2018-12-28T15:31:21.461" v="1600"/>
        <pc:sldMkLst>
          <pc:docMk/>
          <pc:sldMk cId="3472401423" sldId="390"/>
        </pc:sldMkLst>
      </pc:sldChg>
      <pc:sldChg chg="add del">
        <pc:chgData name="Prateek Jain" userId="e9384439-bc86-4235-9526-b6fea8d9f193" providerId="ADAL" clId="{6F4B128A-3C92-4D1C-8E38-CC54B2E4F839}" dt="2018-12-28T15:31:21.461" v="1600"/>
        <pc:sldMkLst>
          <pc:docMk/>
          <pc:sldMk cId="2425406704" sldId="391"/>
        </pc:sldMkLst>
      </pc:sldChg>
      <pc:sldChg chg="add">
        <pc:chgData name="Prateek Jain" userId="e9384439-bc86-4235-9526-b6fea8d9f193" providerId="ADAL" clId="{6F4B128A-3C92-4D1C-8E38-CC54B2E4F839}" dt="2018-12-28T15:31:31.767" v="1601"/>
        <pc:sldMkLst>
          <pc:docMk/>
          <pc:sldMk cId="3481074450" sldId="391"/>
        </pc:sldMkLst>
      </pc:sldChg>
      <pc:sldChg chg="add del">
        <pc:chgData name="Prateek Jain" userId="e9384439-bc86-4235-9526-b6fea8d9f193" providerId="ADAL" clId="{6F4B128A-3C92-4D1C-8E38-CC54B2E4F839}" dt="2018-12-28T15:31:10.294" v="1596"/>
        <pc:sldMkLst>
          <pc:docMk/>
          <pc:sldMk cId="4231571860" sldId="391"/>
        </pc:sldMkLst>
      </pc:sldChg>
      <pc:sldChg chg="addSp modSp add ord">
        <pc:chgData name="Prateek Jain" userId="e9384439-bc86-4235-9526-b6fea8d9f193" providerId="ADAL" clId="{6F4B128A-3C92-4D1C-8E38-CC54B2E4F839}" dt="2019-01-03T03:07:53.272" v="11678" actId="1076"/>
        <pc:sldMkLst>
          <pc:docMk/>
          <pc:sldMk cId="1538735526" sldId="392"/>
        </pc:sldMkLst>
        <pc:spChg chg="mod">
          <ac:chgData name="Prateek Jain" userId="e9384439-bc86-4235-9526-b6fea8d9f193" providerId="ADAL" clId="{6F4B128A-3C92-4D1C-8E38-CC54B2E4F839}" dt="2019-01-01T23:59:50.677" v="9158" actId="15"/>
          <ac:spMkLst>
            <pc:docMk/>
            <pc:sldMk cId="1538735526" sldId="392"/>
            <ac:spMk id="3" creationId="{00000000-0000-0000-0000-000000000000}"/>
          </ac:spMkLst>
        </pc:spChg>
        <pc:spChg chg="add mod">
          <ac:chgData name="Prateek Jain" userId="e9384439-bc86-4235-9526-b6fea8d9f193" providerId="ADAL" clId="{6F4B128A-3C92-4D1C-8E38-CC54B2E4F839}" dt="2019-01-03T03:07:53.272" v="11678" actId="1076"/>
          <ac:spMkLst>
            <pc:docMk/>
            <pc:sldMk cId="1538735526" sldId="392"/>
            <ac:spMk id="5" creationId="{1E5D78CD-AEFF-4ED4-8916-0BE6625F34AE}"/>
          </ac:spMkLst>
        </pc:spChg>
      </pc:sldChg>
      <pc:sldChg chg="add del">
        <pc:chgData name="Prateek Jain" userId="e9384439-bc86-4235-9526-b6fea8d9f193" providerId="ADAL" clId="{6F4B128A-3C92-4D1C-8E38-CC54B2E4F839}" dt="2018-12-28T15:31:10.294" v="1596"/>
        <pc:sldMkLst>
          <pc:docMk/>
          <pc:sldMk cId="3878808516" sldId="392"/>
        </pc:sldMkLst>
      </pc:sldChg>
      <pc:sldChg chg="modSp add">
        <pc:chgData name="Prateek Jain" userId="e9384439-bc86-4235-9526-b6fea8d9f193" providerId="ADAL" clId="{6F4B128A-3C92-4D1C-8E38-CC54B2E4F839}" dt="2019-01-02T05:18:45.442" v="10089" actId="20577"/>
        <pc:sldMkLst>
          <pc:docMk/>
          <pc:sldMk cId="1150406697" sldId="393"/>
        </pc:sldMkLst>
        <pc:spChg chg="mod">
          <ac:chgData name="Prateek Jain" userId="e9384439-bc86-4235-9526-b6fea8d9f193" providerId="ADAL" clId="{6F4B128A-3C92-4D1C-8E38-CC54B2E4F839}" dt="2018-12-28T15:37:58.525" v="1657" actId="20577"/>
          <ac:spMkLst>
            <pc:docMk/>
            <pc:sldMk cId="1150406697" sldId="393"/>
            <ac:spMk id="2" creationId="{82927722-7250-407B-8FC4-9DA7E25EE9D6}"/>
          </ac:spMkLst>
        </pc:spChg>
        <pc:spChg chg="mod">
          <ac:chgData name="Prateek Jain" userId="e9384439-bc86-4235-9526-b6fea8d9f193" providerId="ADAL" clId="{6F4B128A-3C92-4D1C-8E38-CC54B2E4F839}" dt="2019-01-02T05:18:45.442" v="10089" actId="20577"/>
          <ac:spMkLst>
            <pc:docMk/>
            <pc:sldMk cId="1150406697" sldId="393"/>
            <ac:spMk id="3" creationId="{4C0082F6-A401-4934-BFF1-33856DADBFB3}"/>
          </ac:spMkLst>
        </pc:spChg>
      </pc:sldChg>
      <pc:sldChg chg="add del">
        <pc:chgData name="Prateek Jain" userId="e9384439-bc86-4235-9526-b6fea8d9f193" providerId="ADAL" clId="{6F4B128A-3C92-4D1C-8E38-CC54B2E4F839}" dt="2018-12-28T15:31:10.294" v="1596"/>
        <pc:sldMkLst>
          <pc:docMk/>
          <pc:sldMk cId="2484362078" sldId="393"/>
        </pc:sldMkLst>
      </pc:sldChg>
      <pc:sldChg chg="addSp modSp add">
        <pc:chgData name="Prateek Jain" userId="e9384439-bc86-4235-9526-b6fea8d9f193" providerId="ADAL" clId="{6F4B128A-3C92-4D1C-8E38-CC54B2E4F839}" dt="2019-01-10T10:48:56.138" v="12307"/>
        <pc:sldMkLst>
          <pc:docMk/>
          <pc:sldMk cId="540439937" sldId="394"/>
        </pc:sldMkLst>
        <pc:spChg chg="mod">
          <ac:chgData name="Prateek Jain" userId="e9384439-bc86-4235-9526-b6fea8d9f193" providerId="ADAL" clId="{6F4B128A-3C92-4D1C-8E38-CC54B2E4F839}" dt="2018-12-28T15:38:11.416" v="1682" actId="20577"/>
          <ac:spMkLst>
            <pc:docMk/>
            <pc:sldMk cId="540439937" sldId="394"/>
            <ac:spMk id="2" creationId="{FEC26CAD-EFE4-462D-B988-2915D2E396C2}"/>
          </ac:spMkLst>
        </pc:spChg>
        <pc:spChg chg="mod">
          <ac:chgData name="Prateek Jain" userId="e9384439-bc86-4235-9526-b6fea8d9f193" providerId="ADAL" clId="{6F4B128A-3C92-4D1C-8E38-CC54B2E4F839}" dt="2019-01-02T05:34:14.805" v="10227" actId="20577"/>
          <ac:spMkLst>
            <pc:docMk/>
            <pc:sldMk cId="540439937" sldId="394"/>
            <ac:spMk id="3" creationId="{A99F8700-1601-4748-89BD-43A68291D610}"/>
          </ac:spMkLst>
        </pc:spChg>
        <pc:spChg chg="add">
          <ac:chgData name="Prateek Jain" userId="e9384439-bc86-4235-9526-b6fea8d9f193" providerId="ADAL" clId="{6F4B128A-3C92-4D1C-8E38-CC54B2E4F839}" dt="2019-01-10T10:48:56.138" v="12307"/>
          <ac:spMkLst>
            <pc:docMk/>
            <pc:sldMk cId="540439937" sldId="394"/>
            <ac:spMk id="5" creationId="{6EE7D55B-BE29-4FC0-8015-8B5D1A052903}"/>
          </ac:spMkLst>
        </pc:spChg>
        <pc:picChg chg="add">
          <ac:chgData name="Prateek Jain" userId="e9384439-bc86-4235-9526-b6fea8d9f193" providerId="ADAL" clId="{6F4B128A-3C92-4D1C-8E38-CC54B2E4F839}" dt="2019-01-02T05:33:21.648" v="10207"/>
          <ac:picMkLst>
            <pc:docMk/>
            <pc:sldMk cId="540439937" sldId="394"/>
            <ac:picMk id="4" creationId="{9453131E-E32B-436E-B6EF-A2764F923CAB}"/>
          </ac:picMkLst>
        </pc:picChg>
      </pc:sldChg>
      <pc:sldChg chg="addSp modSp add">
        <pc:chgData name="Prateek Jain" userId="e9384439-bc86-4235-9526-b6fea8d9f193" providerId="ADAL" clId="{6F4B128A-3C92-4D1C-8E38-CC54B2E4F839}" dt="2019-01-03T03:11:35.554" v="11697" actId="1076"/>
        <pc:sldMkLst>
          <pc:docMk/>
          <pc:sldMk cId="398374711" sldId="395"/>
        </pc:sldMkLst>
        <pc:spChg chg="mod">
          <ac:chgData name="Prateek Jain" userId="e9384439-bc86-4235-9526-b6fea8d9f193" providerId="ADAL" clId="{6F4B128A-3C92-4D1C-8E38-CC54B2E4F839}" dt="2018-12-28T15:40:09.498" v="1719" actId="20577"/>
          <ac:spMkLst>
            <pc:docMk/>
            <pc:sldMk cId="398374711" sldId="395"/>
            <ac:spMk id="2" creationId="{5DD9CBEB-932E-4FE5-9AB1-16976C6FE2F1}"/>
          </ac:spMkLst>
        </pc:spChg>
        <pc:spChg chg="mod">
          <ac:chgData name="Prateek Jain" userId="e9384439-bc86-4235-9526-b6fea8d9f193" providerId="ADAL" clId="{6F4B128A-3C92-4D1C-8E38-CC54B2E4F839}" dt="2019-01-03T03:11:35.554" v="11697" actId="1076"/>
          <ac:spMkLst>
            <pc:docMk/>
            <pc:sldMk cId="398374711" sldId="395"/>
            <ac:spMk id="3" creationId="{81BE9ECA-7016-423C-AD15-4038C5F41FFE}"/>
          </ac:spMkLst>
        </pc:spChg>
        <pc:spChg chg="add mod">
          <ac:chgData name="Prateek Jain" userId="e9384439-bc86-4235-9526-b6fea8d9f193" providerId="ADAL" clId="{6F4B128A-3C92-4D1C-8E38-CC54B2E4F839}" dt="2019-01-02T18:01:35.471" v="10597" actId="207"/>
          <ac:spMkLst>
            <pc:docMk/>
            <pc:sldMk cId="398374711" sldId="395"/>
            <ac:spMk id="4" creationId="{BAD558F9-7457-40FF-8ACD-05EBF7FA4B28}"/>
          </ac:spMkLst>
        </pc:spChg>
      </pc:sldChg>
      <pc:sldChg chg="add">
        <pc:chgData name="Prateek Jain" userId="e9384439-bc86-4235-9526-b6fea8d9f193" providerId="ADAL" clId="{6F4B128A-3C92-4D1C-8E38-CC54B2E4F839}" dt="2018-12-28T15:40:00.462" v="1684"/>
        <pc:sldMkLst>
          <pc:docMk/>
          <pc:sldMk cId="2006100138" sldId="396"/>
        </pc:sldMkLst>
      </pc:sldChg>
      <pc:sldChg chg="modSp add">
        <pc:chgData name="Prateek Jain" userId="e9384439-bc86-4235-9526-b6fea8d9f193" providerId="ADAL" clId="{6F4B128A-3C92-4D1C-8E38-CC54B2E4F839}" dt="2019-01-03T04:00:09.453" v="11756" actId="20577"/>
        <pc:sldMkLst>
          <pc:docMk/>
          <pc:sldMk cId="4258268395" sldId="397"/>
        </pc:sldMkLst>
        <pc:spChg chg="mod">
          <ac:chgData name="Prateek Jain" userId="e9384439-bc86-4235-9526-b6fea8d9f193" providerId="ADAL" clId="{6F4B128A-3C92-4D1C-8E38-CC54B2E4F839}" dt="2018-12-28T15:40:32.209" v="1743" actId="20577"/>
          <ac:spMkLst>
            <pc:docMk/>
            <pc:sldMk cId="4258268395" sldId="397"/>
            <ac:spMk id="2" creationId="{28939131-5EED-4A33-AD4F-A5DC2437A27B}"/>
          </ac:spMkLst>
        </pc:spChg>
        <pc:spChg chg="mod">
          <ac:chgData name="Prateek Jain" userId="e9384439-bc86-4235-9526-b6fea8d9f193" providerId="ADAL" clId="{6F4B128A-3C92-4D1C-8E38-CC54B2E4F839}" dt="2019-01-03T04:00:09.453" v="11756" actId="20577"/>
          <ac:spMkLst>
            <pc:docMk/>
            <pc:sldMk cId="4258268395" sldId="397"/>
            <ac:spMk id="3" creationId="{88C092A8-9D74-4C20-B376-4B66C29BD3BD}"/>
          </ac:spMkLst>
        </pc:spChg>
      </pc:sldChg>
      <pc:sldChg chg="modSp add modAnim">
        <pc:chgData name="Prateek Jain" userId="e9384439-bc86-4235-9526-b6fea8d9f193" providerId="ADAL" clId="{6F4B128A-3C92-4D1C-8E38-CC54B2E4F839}" dt="2019-01-03T04:03:17.836" v="11967" actId="20577"/>
        <pc:sldMkLst>
          <pc:docMk/>
          <pc:sldMk cId="4020649994" sldId="398"/>
        </pc:sldMkLst>
        <pc:spChg chg="mod">
          <ac:chgData name="Prateek Jain" userId="e9384439-bc86-4235-9526-b6fea8d9f193" providerId="ADAL" clId="{6F4B128A-3C92-4D1C-8E38-CC54B2E4F839}" dt="2018-12-28T15:40:37.372" v="1754" actId="20577"/>
          <ac:spMkLst>
            <pc:docMk/>
            <pc:sldMk cId="4020649994" sldId="398"/>
            <ac:spMk id="2" creationId="{BA3CEE6E-F92E-4712-A861-9F83963BB15D}"/>
          </ac:spMkLst>
        </pc:spChg>
        <pc:spChg chg="mod">
          <ac:chgData name="Prateek Jain" userId="e9384439-bc86-4235-9526-b6fea8d9f193" providerId="ADAL" clId="{6F4B128A-3C92-4D1C-8E38-CC54B2E4F839}" dt="2019-01-03T04:03:17.836" v="11967" actId="20577"/>
          <ac:spMkLst>
            <pc:docMk/>
            <pc:sldMk cId="4020649994" sldId="398"/>
            <ac:spMk id="3" creationId="{11CC927E-E577-499D-A1A4-A75EDE966008}"/>
          </ac:spMkLst>
        </pc:spChg>
      </pc:sldChg>
      <pc:sldChg chg="modSp add">
        <pc:chgData name="Prateek Jain" userId="e9384439-bc86-4235-9526-b6fea8d9f193" providerId="ADAL" clId="{6F4B128A-3C92-4D1C-8E38-CC54B2E4F839}" dt="2019-01-02T05:55:02.554" v="10347" actId="20577"/>
        <pc:sldMkLst>
          <pc:docMk/>
          <pc:sldMk cId="3885881290" sldId="399"/>
        </pc:sldMkLst>
        <pc:spChg chg="mod">
          <ac:chgData name="Prateek Jain" userId="e9384439-bc86-4235-9526-b6fea8d9f193" providerId="ADAL" clId="{6F4B128A-3C92-4D1C-8E38-CC54B2E4F839}" dt="2018-12-28T15:40:43.489" v="1766" actId="20577"/>
          <ac:spMkLst>
            <pc:docMk/>
            <pc:sldMk cId="3885881290" sldId="399"/>
            <ac:spMk id="2" creationId="{9F3B19BE-22B7-445A-BA49-5919214B98C5}"/>
          </ac:spMkLst>
        </pc:spChg>
        <pc:spChg chg="mod">
          <ac:chgData name="Prateek Jain" userId="e9384439-bc86-4235-9526-b6fea8d9f193" providerId="ADAL" clId="{6F4B128A-3C92-4D1C-8E38-CC54B2E4F839}" dt="2019-01-02T05:55:02.554" v="10347" actId="20577"/>
          <ac:spMkLst>
            <pc:docMk/>
            <pc:sldMk cId="3885881290" sldId="399"/>
            <ac:spMk id="3" creationId="{DDAA57F0-228D-41C9-8ECD-CC635A2B30FD}"/>
          </ac:spMkLst>
        </pc:spChg>
      </pc:sldChg>
      <pc:sldChg chg="addSp delSp modSp add modAnim">
        <pc:chgData name="Prateek Jain" userId="e9384439-bc86-4235-9526-b6fea8d9f193" providerId="ADAL" clId="{6F4B128A-3C92-4D1C-8E38-CC54B2E4F839}" dt="2019-01-03T01:58:44.329" v="11229"/>
        <pc:sldMkLst>
          <pc:docMk/>
          <pc:sldMk cId="1116256416" sldId="400"/>
        </pc:sldMkLst>
        <pc:spChg chg="mod">
          <ac:chgData name="Prateek Jain" userId="e9384439-bc86-4235-9526-b6fea8d9f193" providerId="ADAL" clId="{6F4B128A-3C92-4D1C-8E38-CC54B2E4F839}" dt="2018-12-28T18:13:20.582" v="3102" actId="20577"/>
          <ac:spMkLst>
            <pc:docMk/>
            <pc:sldMk cId="1116256416" sldId="400"/>
            <ac:spMk id="2" creationId="{9A19A5DE-A3EC-47AB-858A-E0DBE6DF685B}"/>
          </ac:spMkLst>
        </pc:spChg>
        <pc:spChg chg="mod">
          <ac:chgData name="Prateek Jain" userId="e9384439-bc86-4235-9526-b6fea8d9f193" providerId="ADAL" clId="{6F4B128A-3C92-4D1C-8E38-CC54B2E4F839}" dt="2019-01-01T16:49:48.249" v="5717" actId="20577"/>
          <ac:spMkLst>
            <pc:docMk/>
            <pc:sldMk cId="1116256416" sldId="400"/>
            <ac:spMk id="3" creationId="{DDC79143-D0F5-472E-B942-47D79463250B}"/>
          </ac:spMkLst>
        </pc:spChg>
        <pc:spChg chg="add mod">
          <ac:chgData name="Prateek Jain" userId="e9384439-bc86-4235-9526-b6fea8d9f193" providerId="ADAL" clId="{6F4B128A-3C92-4D1C-8E38-CC54B2E4F839}" dt="2019-01-03T01:53:39.494" v="11205" actId="164"/>
          <ac:spMkLst>
            <pc:docMk/>
            <pc:sldMk cId="1116256416" sldId="400"/>
            <ac:spMk id="4" creationId="{3C566B2B-0E81-4077-A842-B8B9BA0777F0}"/>
          </ac:spMkLst>
        </pc:spChg>
        <pc:spChg chg="add mod">
          <ac:chgData name="Prateek Jain" userId="e9384439-bc86-4235-9526-b6fea8d9f193" providerId="ADAL" clId="{6F4B128A-3C92-4D1C-8E38-CC54B2E4F839}" dt="2019-01-01T17:09:58.358" v="5848"/>
          <ac:spMkLst>
            <pc:docMk/>
            <pc:sldMk cId="1116256416" sldId="400"/>
            <ac:spMk id="117" creationId="{DD32276C-1408-426F-BCAA-47453AD1E32F}"/>
          </ac:spMkLst>
        </pc:spChg>
        <pc:grpChg chg="add mod">
          <ac:chgData name="Prateek Jain" userId="e9384439-bc86-4235-9526-b6fea8d9f193" providerId="ADAL" clId="{6F4B128A-3C92-4D1C-8E38-CC54B2E4F839}" dt="2019-01-03T01:53:39.494" v="11205" actId="164"/>
          <ac:grpSpMkLst>
            <pc:docMk/>
            <pc:sldMk cId="1116256416" sldId="400"/>
            <ac:grpSpMk id="5" creationId="{D3D501E4-D23F-4615-8B4A-D9383CCBA68C}"/>
          </ac:grpSpMkLst>
        </pc:grpChg>
        <pc:grpChg chg="add mod">
          <ac:chgData name="Prateek Jain" userId="e9384439-bc86-4235-9526-b6fea8d9f193" providerId="ADAL" clId="{6F4B128A-3C92-4D1C-8E38-CC54B2E4F839}" dt="2019-01-03T01:53:39.494" v="11205" actId="164"/>
          <ac:grpSpMkLst>
            <pc:docMk/>
            <pc:sldMk cId="1116256416" sldId="400"/>
            <ac:grpSpMk id="8" creationId="{35951F9B-CC67-47DC-9A80-A0CD05858DCB}"/>
          </ac:grpSpMkLst>
        </pc:grpChg>
        <pc:inkChg chg="del">
          <ac:chgData name="Prateek Jain" userId="e9384439-bc86-4235-9526-b6fea8d9f193" providerId="ADAL" clId="{6F4B128A-3C92-4D1C-8E38-CC54B2E4F839}" dt="2019-01-01T16:52:56.660" v="5718"/>
          <ac:inkMkLst>
            <pc:docMk/>
            <pc:sldMk cId="1116256416" sldId="400"/>
            <ac:inkMk id="4" creationId="{80710B2C-8D4A-4C7C-9450-B6924169C354}"/>
          </ac:inkMkLst>
        </pc:inkChg>
        <pc:inkChg chg="del">
          <ac:chgData name="Prateek Jain" userId="e9384439-bc86-4235-9526-b6fea8d9f193" providerId="ADAL" clId="{6F4B128A-3C92-4D1C-8E38-CC54B2E4F839}" dt="2019-01-01T16:52:56.660" v="5718"/>
          <ac:inkMkLst>
            <pc:docMk/>
            <pc:sldMk cId="1116256416" sldId="400"/>
            <ac:inkMk id="5" creationId="{FDADBEBB-C607-49B6-B70A-63BFA46BC08D}"/>
          </ac:inkMkLst>
        </pc:inkChg>
        <pc:inkChg chg="add del">
          <ac:chgData name="Prateek Jain" userId="e9384439-bc86-4235-9526-b6fea8d9f193" providerId="ADAL" clId="{6F4B128A-3C92-4D1C-8E38-CC54B2E4F839}" dt="2019-01-01T16:53:43.421" v="5729"/>
          <ac:inkMkLst>
            <pc:docMk/>
            <pc:sldMk cId="1116256416" sldId="400"/>
            <ac:inkMk id="6" creationId="{4087C0B1-AB36-46C1-ABAB-A2DA48707D30}"/>
          </ac:inkMkLst>
        </pc:inkChg>
        <pc:inkChg chg="add del">
          <ac:chgData name="Prateek Jain" userId="e9384439-bc86-4235-9526-b6fea8d9f193" providerId="ADAL" clId="{6F4B128A-3C92-4D1C-8E38-CC54B2E4F839}" dt="2019-01-03T01:58:02" v="11215" actId="9405"/>
          <ac:inkMkLst>
            <pc:docMk/>
            <pc:sldMk cId="1116256416" sldId="400"/>
            <ac:inkMk id="6" creationId="{CDA7E564-BC64-47D0-96FF-F67B31329A9A}"/>
          </ac:inkMkLst>
        </pc:inkChg>
        <pc:inkChg chg="add del">
          <ac:chgData name="Prateek Jain" userId="e9384439-bc86-4235-9526-b6fea8d9f193" providerId="ADAL" clId="{6F4B128A-3C92-4D1C-8E38-CC54B2E4F839}" dt="2019-01-03T01:58:01.795" v="11214" actId="9405"/>
          <ac:inkMkLst>
            <pc:docMk/>
            <pc:sldMk cId="1116256416" sldId="400"/>
            <ac:inkMk id="7" creationId="{59F65770-2FA7-4469-9454-BE870E8E2736}"/>
          </ac:inkMkLst>
        </pc:inkChg>
        <pc:inkChg chg="del">
          <ac:chgData name="Prateek Jain" userId="e9384439-bc86-4235-9526-b6fea8d9f193" providerId="ADAL" clId="{6F4B128A-3C92-4D1C-8E38-CC54B2E4F839}" dt="2019-01-01T16:53:20.661" v="5719"/>
          <ac:inkMkLst>
            <pc:docMk/>
            <pc:sldMk cId="1116256416" sldId="400"/>
            <ac:inkMk id="7" creationId="{6D1938DB-B684-45DC-8B7A-F6F477823E60}"/>
          </ac:inkMkLst>
        </pc:inkChg>
        <pc:inkChg chg="del">
          <ac:chgData name="Prateek Jain" userId="e9384439-bc86-4235-9526-b6fea8d9f193" providerId="ADAL" clId="{6F4B128A-3C92-4D1C-8E38-CC54B2E4F839}" dt="2019-01-01T16:53:20.661" v="5719"/>
          <ac:inkMkLst>
            <pc:docMk/>
            <pc:sldMk cId="1116256416" sldId="400"/>
            <ac:inkMk id="8" creationId="{C8B0D2E9-46D5-4575-915D-5FB76EDA154C}"/>
          </ac:inkMkLst>
        </pc:inkChg>
        <pc:inkChg chg="del">
          <ac:chgData name="Prateek Jain" userId="e9384439-bc86-4235-9526-b6fea8d9f193" providerId="ADAL" clId="{6F4B128A-3C92-4D1C-8E38-CC54B2E4F839}" dt="2019-01-01T16:53:20.661" v="5719"/>
          <ac:inkMkLst>
            <pc:docMk/>
            <pc:sldMk cId="1116256416" sldId="400"/>
            <ac:inkMk id="9" creationId="{C1AE10B7-21B7-45C1-853E-942563A07887}"/>
          </ac:inkMkLst>
        </pc:inkChg>
        <pc:inkChg chg="add del">
          <ac:chgData name="Prateek Jain" userId="e9384439-bc86-4235-9526-b6fea8d9f193" providerId="ADAL" clId="{6F4B128A-3C92-4D1C-8E38-CC54B2E4F839}" dt="2019-01-01T16:53:22.452" v="5720"/>
          <ac:inkMkLst>
            <pc:docMk/>
            <pc:sldMk cId="1116256416" sldId="400"/>
            <ac:inkMk id="10" creationId="{18032FE2-E8F3-43A6-917E-83ECE07DAC3C}"/>
          </ac:inkMkLst>
        </pc:inkChg>
        <pc:inkChg chg="del">
          <ac:chgData name="Prateek Jain" userId="e9384439-bc86-4235-9526-b6fea8d9f193" providerId="ADAL" clId="{6F4B128A-3C92-4D1C-8E38-CC54B2E4F839}" dt="2019-01-01T16:53:22.452" v="5720"/>
          <ac:inkMkLst>
            <pc:docMk/>
            <pc:sldMk cId="1116256416" sldId="400"/>
            <ac:inkMk id="11" creationId="{DFEFAE9D-A43E-471A-9C13-50DEC093F2C5}"/>
          </ac:inkMkLst>
        </pc:inkChg>
        <pc:inkChg chg="del">
          <ac:chgData name="Prateek Jain" userId="e9384439-bc86-4235-9526-b6fea8d9f193" providerId="ADAL" clId="{6F4B128A-3C92-4D1C-8E38-CC54B2E4F839}" dt="2019-01-01T16:53:22.452" v="5720"/>
          <ac:inkMkLst>
            <pc:docMk/>
            <pc:sldMk cId="1116256416" sldId="400"/>
            <ac:inkMk id="12" creationId="{5DA3FE80-B796-4AEF-89DC-4B4EF41132A0}"/>
          </ac:inkMkLst>
        </pc:inkChg>
        <pc:inkChg chg="add del">
          <ac:chgData name="Prateek Jain" userId="e9384439-bc86-4235-9526-b6fea8d9f193" providerId="ADAL" clId="{6F4B128A-3C92-4D1C-8E38-CC54B2E4F839}" dt="2019-01-01T16:53:25.222" v="5721"/>
          <ac:inkMkLst>
            <pc:docMk/>
            <pc:sldMk cId="1116256416" sldId="400"/>
            <ac:inkMk id="13" creationId="{E07A29B5-7E90-47DE-A4D4-2910BD8E7798}"/>
          </ac:inkMkLst>
        </pc:inkChg>
        <pc:inkChg chg="add del">
          <ac:chgData name="Prateek Jain" userId="e9384439-bc86-4235-9526-b6fea8d9f193" providerId="ADAL" clId="{6F4B128A-3C92-4D1C-8E38-CC54B2E4F839}" dt="2019-01-03T01:57:58.810" v="11213" actId="9405"/>
          <ac:inkMkLst>
            <pc:docMk/>
            <pc:sldMk cId="1116256416" sldId="400"/>
            <ac:inkMk id="14" creationId="{680BC0CE-5EBD-482B-8274-2A140FFCDFB8}"/>
          </ac:inkMkLst>
        </pc:inkChg>
        <pc:inkChg chg="del">
          <ac:chgData name="Prateek Jain" userId="e9384439-bc86-4235-9526-b6fea8d9f193" providerId="ADAL" clId="{6F4B128A-3C92-4D1C-8E38-CC54B2E4F839}" dt="2019-01-01T16:53:25.222" v="5721"/>
          <ac:inkMkLst>
            <pc:docMk/>
            <pc:sldMk cId="1116256416" sldId="400"/>
            <ac:inkMk id="14" creationId="{B4B85FFE-480E-4A31-993E-BE157B30C00E}"/>
          </ac:inkMkLst>
        </pc:inkChg>
        <pc:inkChg chg="del">
          <ac:chgData name="Prateek Jain" userId="e9384439-bc86-4235-9526-b6fea8d9f193" providerId="ADAL" clId="{6F4B128A-3C92-4D1C-8E38-CC54B2E4F839}" dt="2019-01-01T16:53:25.222" v="5721"/>
          <ac:inkMkLst>
            <pc:docMk/>
            <pc:sldMk cId="1116256416" sldId="400"/>
            <ac:inkMk id="15" creationId="{60CDD575-097E-4BC8-AC41-467689D041AD}"/>
          </ac:inkMkLst>
        </pc:inkChg>
        <pc:inkChg chg="add">
          <ac:chgData name="Prateek Jain" userId="e9384439-bc86-4235-9526-b6fea8d9f193" providerId="ADAL" clId="{6F4B128A-3C92-4D1C-8E38-CC54B2E4F839}" dt="2019-01-03T01:57:58.197" v="11212"/>
          <ac:inkMkLst>
            <pc:docMk/>
            <pc:sldMk cId="1116256416" sldId="400"/>
            <ac:inkMk id="15" creationId="{B91608A7-F446-49F1-9149-B8579B1DB85F}"/>
          </ac:inkMkLst>
        </pc:inkChg>
        <pc:inkChg chg="del">
          <ac:chgData name="Prateek Jain" userId="e9384439-bc86-4235-9526-b6fea8d9f193" providerId="ADAL" clId="{6F4B128A-3C92-4D1C-8E38-CC54B2E4F839}" dt="2019-01-01T16:53:25.222" v="5721"/>
          <ac:inkMkLst>
            <pc:docMk/>
            <pc:sldMk cId="1116256416" sldId="400"/>
            <ac:inkMk id="16" creationId="{88724072-0B3B-4905-AABD-06D1DDF67A25}"/>
          </ac:inkMkLst>
        </pc:inkChg>
        <pc:inkChg chg="add del">
          <ac:chgData name="Prateek Jain" userId="e9384439-bc86-4235-9526-b6fea8d9f193" providerId="ADAL" clId="{6F4B128A-3C92-4D1C-8E38-CC54B2E4F839}" dt="2019-01-03T01:58:08.023" v="11219"/>
          <ac:inkMkLst>
            <pc:docMk/>
            <pc:sldMk cId="1116256416" sldId="400"/>
            <ac:inkMk id="16" creationId="{DA4F3239-5659-4B95-8F7C-E77105107184}"/>
          </ac:inkMkLst>
        </pc:inkChg>
        <pc:inkChg chg="add del">
          <ac:chgData name="Prateek Jain" userId="e9384439-bc86-4235-9526-b6fea8d9f193" providerId="ADAL" clId="{6F4B128A-3C92-4D1C-8E38-CC54B2E4F839}" dt="2019-01-01T16:53:27.493" v="5722"/>
          <ac:inkMkLst>
            <pc:docMk/>
            <pc:sldMk cId="1116256416" sldId="400"/>
            <ac:inkMk id="17" creationId="{456518B7-13B4-48F0-A444-408649F9A4ED}"/>
          </ac:inkMkLst>
        </pc:inkChg>
        <pc:inkChg chg="add del">
          <ac:chgData name="Prateek Jain" userId="e9384439-bc86-4235-9526-b6fea8d9f193" providerId="ADAL" clId="{6F4B128A-3C92-4D1C-8E38-CC54B2E4F839}" dt="2019-01-03T01:58:08.023" v="11219"/>
          <ac:inkMkLst>
            <pc:docMk/>
            <pc:sldMk cId="1116256416" sldId="400"/>
            <ac:inkMk id="17" creationId="{56A39B41-627D-4F6C-82CA-CD8B3B309726}"/>
          </ac:inkMkLst>
        </pc:inkChg>
        <pc:inkChg chg="del">
          <ac:chgData name="Prateek Jain" userId="e9384439-bc86-4235-9526-b6fea8d9f193" providerId="ADAL" clId="{6F4B128A-3C92-4D1C-8E38-CC54B2E4F839}" dt="2019-01-01T16:53:27.493" v="5722"/>
          <ac:inkMkLst>
            <pc:docMk/>
            <pc:sldMk cId="1116256416" sldId="400"/>
            <ac:inkMk id="18" creationId="{22DDF8C6-965A-4D55-826F-DF63B04952DA}"/>
          </ac:inkMkLst>
        </pc:inkChg>
        <pc:inkChg chg="add">
          <ac:chgData name="Prateek Jain" userId="e9384439-bc86-4235-9526-b6fea8d9f193" providerId="ADAL" clId="{6F4B128A-3C92-4D1C-8E38-CC54B2E4F839}" dt="2019-01-03T01:58:08.023" v="11219"/>
          <ac:inkMkLst>
            <pc:docMk/>
            <pc:sldMk cId="1116256416" sldId="400"/>
            <ac:inkMk id="18" creationId="{D7296B32-B353-47E2-85BF-5B8BD4DFA79E}"/>
          </ac:inkMkLst>
        </pc:inkChg>
        <pc:inkChg chg="add del">
          <ac:chgData name="Prateek Jain" userId="e9384439-bc86-4235-9526-b6fea8d9f193" providerId="ADAL" clId="{6F4B128A-3C92-4D1C-8E38-CC54B2E4F839}" dt="2019-01-03T01:58:09.700" v="11222"/>
          <ac:inkMkLst>
            <pc:docMk/>
            <pc:sldMk cId="1116256416" sldId="400"/>
            <ac:inkMk id="19" creationId="{166E003D-E893-4A78-B4FE-AF3637FB4704}"/>
          </ac:inkMkLst>
        </pc:inkChg>
        <pc:inkChg chg="del">
          <ac:chgData name="Prateek Jain" userId="e9384439-bc86-4235-9526-b6fea8d9f193" providerId="ADAL" clId="{6F4B128A-3C92-4D1C-8E38-CC54B2E4F839}" dt="2019-01-01T16:53:27.493" v="5722"/>
          <ac:inkMkLst>
            <pc:docMk/>
            <pc:sldMk cId="1116256416" sldId="400"/>
            <ac:inkMk id="19" creationId="{8F485902-4021-4E1E-803A-111752DE4A86}"/>
          </ac:inkMkLst>
        </pc:inkChg>
        <pc:inkChg chg="add del">
          <ac:chgData name="Prateek Jain" userId="e9384439-bc86-4235-9526-b6fea8d9f193" providerId="ADAL" clId="{6F4B128A-3C92-4D1C-8E38-CC54B2E4F839}" dt="2019-01-03T01:58:09.700" v="11222"/>
          <ac:inkMkLst>
            <pc:docMk/>
            <pc:sldMk cId="1116256416" sldId="400"/>
            <ac:inkMk id="20" creationId="{55FA8D40-677F-470C-A07F-63A46F3991D3}"/>
          </ac:inkMkLst>
        </pc:inkChg>
        <pc:inkChg chg="del">
          <ac:chgData name="Prateek Jain" userId="e9384439-bc86-4235-9526-b6fea8d9f193" providerId="ADAL" clId="{6F4B128A-3C92-4D1C-8E38-CC54B2E4F839}" dt="2019-01-01T16:53:27.493" v="5722"/>
          <ac:inkMkLst>
            <pc:docMk/>
            <pc:sldMk cId="1116256416" sldId="400"/>
            <ac:inkMk id="20" creationId="{ACB6EF5A-AD56-4188-AA41-723675578FF3}"/>
          </ac:inkMkLst>
        </pc:inkChg>
        <pc:inkChg chg="add del">
          <ac:chgData name="Prateek Jain" userId="e9384439-bc86-4235-9526-b6fea8d9f193" providerId="ADAL" clId="{6F4B128A-3C92-4D1C-8E38-CC54B2E4F839}" dt="2019-01-01T16:53:28.483" v="5723"/>
          <ac:inkMkLst>
            <pc:docMk/>
            <pc:sldMk cId="1116256416" sldId="400"/>
            <ac:inkMk id="21" creationId="{241F1666-670C-4ECF-936B-E53AB47829B6}"/>
          </ac:inkMkLst>
        </pc:inkChg>
        <pc:inkChg chg="add del">
          <ac:chgData name="Prateek Jain" userId="e9384439-bc86-4235-9526-b6fea8d9f193" providerId="ADAL" clId="{6F4B128A-3C92-4D1C-8E38-CC54B2E4F839}" dt="2019-01-03T01:58:12.125" v="11225"/>
          <ac:inkMkLst>
            <pc:docMk/>
            <pc:sldMk cId="1116256416" sldId="400"/>
            <ac:inkMk id="21" creationId="{526D2E8A-8AEA-47CF-8DEA-A80114A6CF64}"/>
          </ac:inkMkLst>
        </pc:inkChg>
        <pc:inkChg chg="add del">
          <ac:chgData name="Prateek Jain" userId="e9384439-bc86-4235-9526-b6fea8d9f193" providerId="ADAL" clId="{6F4B128A-3C92-4D1C-8E38-CC54B2E4F839}" dt="2019-01-01T16:53:36.941" v="5726"/>
          <ac:inkMkLst>
            <pc:docMk/>
            <pc:sldMk cId="1116256416" sldId="400"/>
            <ac:inkMk id="22" creationId="{3CE091CB-692D-4AFA-B3E6-4F2F73ADE088}"/>
          </ac:inkMkLst>
        </pc:inkChg>
        <pc:inkChg chg="add del">
          <ac:chgData name="Prateek Jain" userId="e9384439-bc86-4235-9526-b6fea8d9f193" providerId="ADAL" clId="{6F4B128A-3C92-4D1C-8E38-CC54B2E4F839}" dt="2019-01-03T01:58:12.125" v="11225"/>
          <ac:inkMkLst>
            <pc:docMk/>
            <pc:sldMk cId="1116256416" sldId="400"/>
            <ac:inkMk id="22" creationId="{98AAC690-77D2-46CD-B10B-6E9215D8F545}"/>
          </ac:inkMkLst>
        </pc:inkChg>
        <pc:inkChg chg="add del">
          <ac:chgData name="Prateek Jain" userId="e9384439-bc86-4235-9526-b6fea8d9f193" providerId="ADAL" clId="{6F4B128A-3C92-4D1C-8E38-CC54B2E4F839}" dt="2019-01-03T01:58:12.125" v="11225"/>
          <ac:inkMkLst>
            <pc:docMk/>
            <pc:sldMk cId="1116256416" sldId="400"/>
            <ac:inkMk id="23" creationId="{2168688A-847C-4B71-BFED-FD17D5562B78}"/>
          </ac:inkMkLst>
        </pc:inkChg>
        <pc:inkChg chg="del">
          <ac:chgData name="Prateek Jain" userId="e9384439-bc86-4235-9526-b6fea8d9f193" providerId="ADAL" clId="{6F4B128A-3C92-4D1C-8E38-CC54B2E4F839}" dt="2019-01-01T16:53:28.483" v="5723"/>
          <ac:inkMkLst>
            <pc:docMk/>
            <pc:sldMk cId="1116256416" sldId="400"/>
            <ac:inkMk id="23" creationId="{BD1241CE-3C92-47A0-8D14-AC0F5E5D99BE}"/>
          </ac:inkMkLst>
        </pc:inkChg>
        <pc:inkChg chg="add del">
          <ac:chgData name="Prateek Jain" userId="e9384439-bc86-4235-9526-b6fea8d9f193" providerId="ADAL" clId="{6F4B128A-3C92-4D1C-8E38-CC54B2E4F839}" dt="2019-01-03T01:58:13.389" v="11227"/>
          <ac:inkMkLst>
            <pc:docMk/>
            <pc:sldMk cId="1116256416" sldId="400"/>
            <ac:inkMk id="24" creationId="{768A9A8F-2652-48AA-8AC0-6BFFD88DB078}"/>
          </ac:inkMkLst>
        </pc:inkChg>
        <pc:inkChg chg="add del">
          <ac:chgData name="Prateek Jain" userId="e9384439-bc86-4235-9526-b6fea8d9f193" providerId="ADAL" clId="{6F4B128A-3C92-4D1C-8E38-CC54B2E4F839}" dt="2019-01-01T16:53:31.533" v="5724"/>
          <ac:inkMkLst>
            <pc:docMk/>
            <pc:sldMk cId="1116256416" sldId="400"/>
            <ac:inkMk id="24" creationId="{E93B1217-464C-4FFC-BDF2-B6FC7A0DB410}"/>
          </ac:inkMkLst>
        </pc:inkChg>
        <pc:inkChg chg="add del">
          <ac:chgData name="Prateek Jain" userId="e9384439-bc86-4235-9526-b6fea8d9f193" providerId="ADAL" clId="{6F4B128A-3C92-4D1C-8E38-CC54B2E4F839}" dt="2019-01-03T01:58:13.389" v="11227"/>
          <ac:inkMkLst>
            <pc:docMk/>
            <pc:sldMk cId="1116256416" sldId="400"/>
            <ac:inkMk id="25" creationId="{7ED78DF6-9A7C-422F-B3E8-C48E8B9A595D}"/>
          </ac:inkMkLst>
        </pc:inkChg>
        <pc:inkChg chg="del">
          <ac:chgData name="Prateek Jain" userId="e9384439-bc86-4235-9526-b6fea8d9f193" providerId="ADAL" clId="{6F4B128A-3C92-4D1C-8E38-CC54B2E4F839}" dt="2019-01-01T16:53:31.533" v="5724"/>
          <ac:inkMkLst>
            <pc:docMk/>
            <pc:sldMk cId="1116256416" sldId="400"/>
            <ac:inkMk id="25" creationId="{A0CF6823-75E6-40A5-BD65-39523B628D84}"/>
          </ac:inkMkLst>
        </pc:inkChg>
        <pc:inkChg chg="add">
          <ac:chgData name="Prateek Jain" userId="e9384439-bc86-4235-9526-b6fea8d9f193" providerId="ADAL" clId="{6F4B128A-3C92-4D1C-8E38-CC54B2E4F839}" dt="2019-01-03T01:58:13.389" v="11227"/>
          <ac:inkMkLst>
            <pc:docMk/>
            <pc:sldMk cId="1116256416" sldId="400"/>
            <ac:inkMk id="26" creationId="{96FD5B2B-62C9-4045-8CDE-93F5B8901A40}"/>
          </ac:inkMkLst>
        </pc:inkChg>
        <pc:inkChg chg="del">
          <ac:chgData name="Prateek Jain" userId="e9384439-bc86-4235-9526-b6fea8d9f193" providerId="ADAL" clId="{6F4B128A-3C92-4D1C-8E38-CC54B2E4F839}" dt="2019-01-01T16:53:31.533" v="5724"/>
          <ac:inkMkLst>
            <pc:docMk/>
            <pc:sldMk cId="1116256416" sldId="400"/>
            <ac:inkMk id="26" creationId="{D68D023A-654E-4A60-8400-DDD5FE62F2C6}"/>
          </ac:inkMkLst>
        </pc:inkChg>
        <pc:inkChg chg="del">
          <ac:chgData name="Prateek Jain" userId="e9384439-bc86-4235-9526-b6fea8d9f193" providerId="ADAL" clId="{6F4B128A-3C92-4D1C-8E38-CC54B2E4F839}" dt="2019-01-01T16:53:31.533" v="5724"/>
          <ac:inkMkLst>
            <pc:docMk/>
            <pc:sldMk cId="1116256416" sldId="400"/>
            <ac:inkMk id="27" creationId="{FF9D1D0A-AF40-4110-AE6C-49981F8094B0}"/>
          </ac:inkMkLst>
        </pc:inkChg>
        <pc:inkChg chg="add del">
          <ac:chgData name="Prateek Jain" userId="e9384439-bc86-4235-9526-b6fea8d9f193" providerId="ADAL" clId="{6F4B128A-3C92-4D1C-8E38-CC54B2E4F839}" dt="2019-01-01T16:53:32.357" v="5725"/>
          <ac:inkMkLst>
            <pc:docMk/>
            <pc:sldMk cId="1116256416" sldId="400"/>
            <ac:inkMk id="28" creationId="{7D487A05-624B-49E9-8274-03644519CFD5}"/>
          </ac:inkMkLst>
        </pc:inkChg>
        <pc:inkChg chg="del">
          <ac:chgData name="Prateek Jain" userId="e9384439-bc86-4235-9526-b6fea8d9f193" providerId="ADAL" clId="{6F4B128A-3C92-4D1C-8E38-CC54B2E4F839}" dt="2019-01-01T16:53:32.357" v="5725"/>
          <ac:inkMkLst>
            <pc:docMk/>
            <pc:sldMk cId="1116256416" sldId="400"/>
            <ac:inkMk id="29" creationId="{8490B66B-BB5E-4EAE-B4CE-206D2E07F4B9}"/>
          </ac:inkMkLst>
        </pc:inkChg>
        <pc:inkChg chg="add del">
          <ac:chgData name="Prateek Jain" userId="e9384439-bc86-4235-9526-b6fea8d9f193" providerId="ADAL" clId="{6F4B128A-3C92-4D1C-8E38-CC54B2E4F839}" dt="2019-01-01T16:53:43.421" v="5729"/>
          <ac:inkMkLst>
            <pc:docMk/>
            <pc:sldMk cId="1116256416" sldId="400"/>
            <ac:inkMk id="30" creationId="{C11F6E41-0F99-4387-B11F-CCAFDE021B76}"/>
          </ac:inkMkLst>
        </pc:inkChg>
        <pc:inkChg chg="del">
          <ac:chgData name="Prateek Jain" userId="e9384439-bc86-4235-9526-b6fea8d9f193" providerId="ADAL" clId="{6F4B128A-3C92-4D1C-8E38-CC54B2E4F839}" dt="2019-01-01T16:53:36.941" v="5726"/>
          <ac:inkMkLst>
            <pc:docMk/>
            <pc:sldMk cId="1116256416" sldId="400"/>
            <ac:inkMk id="31" creationId="{0D04FBBC-0B16-4B57-A6FC-195A8355DC00}"/>
          </ac:inkMkLst>
        </pc:inkChg>
        <pc:inkChg chg="add del">
          <ac:chgData name="Prateek Jain" userId="e9384439-bc86-4235-9526-b6fea8d9f193" providerId="ADAL" clId="{6F4B128A-3C92-4D1C-8E38-CC54B2E4F839}" dt="2019-01-01T16:53:38.626" v="5727"/>
          <ac:inkMkLst>
            <pc:docMk/>
            <pc:sldMk cId="1116256416" sldId="400"/>
            <ac:inkMk id="32" creationId="{F8EC86E5-8DDC-4FE0-93E1-74BFF5A4BDFE}"/>
          </ac:inkMkLst>
        </pc:inkChg>
        <pc:inkChg chg="del">
          <ac:chgData name="Prateek Jain" userId="e9384439-bc86-4235-9526-b6fea8d9f193" providerId="ADAL" clId="{6F4B128A-3C92-4D1C-8E38-CC54B2E4F839}" dt="2019-01-01T16:53:38.626" v="5727"/>
          <ac:inkMkLst>
            <pc:docMk/>
            <pc:sldMk cId="1116256416" sldId="400"/>
            <ac:inkMk id="33" creationId="{1D117D7C-AD69-486C-99BD-47056CB57819}"/>
          </ac:inkMkLst>
        </pc:inkChg>
        <pc:inkChg chg="del">
          <ac:chgData name="Prateek Jain" userId="e9384439-bc86-4235-9526-b6fea8d9f193" providerId="ADAL" clId="{6F4B128A-3C92-4D1C-8E38-CC54B2E4F839}" dt="2019-01-01T16:53:38.626" v="5727"/>
          <ac:inkMkLst>
            <pc:docMk/>
            <pc:sldMk cId="1116256416" sldId="400"/>
            <ac:inkMk id="34" creationId="{6B988B5A-4738-4FB4-8F16-61E08577CA1D}"/>
          </ac:inkMkLst>
        </pc:inkChg>
        <pc:inkChg chg="add del">
          <ac:chgData name="Prateek Jain" userId="e9384439-bc86-4235-9526-b6fea8d9f193" providerId="ADAL" clId="{6F4B128A-3C92-4D1C-8E38-CC54B2E4F839}" dt="2019-01-01T16:53:41.370" v="5728"/>
          <ac:inkMkLst>
            <pc:docMk/>
            <pc:sldMk cId="1116256416" sldId="400"/>
            <ac:inkMk id="35" creationId="{81A5354A-794C-459D-B04E-6A3EB65BB7AD}"/>
          </ac:inkMkLst>
        </pc:inkChg>
        <pc:inkChg chg="del">
          <ac:chgData name="Prateek Jain" userId="e9384439-bc86-4235-9526-b6fea8d9f193" providerId="ADAL" clId="{6F4B128A-3C92-4D1C-8E38-CC54B2E4F839}" dt="2019-01-01T16:53:41.370" v="5728"/>
          <ac:inkMkLst>
            <pc:docMk/>
            <pc:sldMk cId="1116256416" sldId="400"/>
            <ac:inkMk id="36" creationId="{EB48E721-9B8D-4963-B1F4-598123B3D16F}"/>
          </ac:inkMkLst>
        </pc:inkChg>
        <pc:inkChg chg="del">
          <ac:chgData name="Prateek Jain" userId="e9384439-bc86-4235-9526-b6fea8d9f193" providerId="ADAL" clId="{6F4B128A-3C92-4D1C-8E38-CC54B2E4F839}" dt="2019-01-01T16:53:41.370" v="5728"/>
          <ac:inkMkLst>
            <pc:docMk/>
            <pc:sldMk cId="1116256416" sldId="400"/>
            <ac:inkMk id="37" creationId="{42B89FEB-86CA-4AE0-9B79-813F6296BCAD}"/>
          </ac:inkMkLst>
        </pc:inkChg>
        <pc:inkChg chg="del">
          <ac:chgData name="Prateek Jain" userId="e9384439-bc86-4235-9526-b6fea8d9f193" providerId="ADAL" clId="{6F4B128A-3C92-4D1C-8E38-CC54B2E4F839}" dt="2019-01-01T16:53:41.370" v="5728"/>
          <ac:inkMkLst>
            <pc:docMk/>
            <pc:sldMk cId="1116256416" sldId="400"/>
            <ac:inkMk id="38" creationId="{2DF63C33-027B-440E-8D18-35E51AC5E9F1}"/>
          </ac:inkMkLst>
        </pc:inkChg>
        <pc:inkChg chg="add del">
          <ac:chgData name="Prateek Jain" userId="e9384439-bc86-4235-9526-b6fea8d9f193" providerId="ADAL" clId="{6F4B128A-3C92-4D1C-8E38-CC54B2E4F839}" dt="2019-01-01T16:53:43.421" v="5729"/>
          <ac:inkMkLst>
            <pc:docMk/>
            <pc:sldMk cId="1116256416" sldId="400"/>
            <ac:inkMk id="39" creationId="{80F94C52-ED4D-4EAE-B228-02206C1DC73A}"/>
          </ac:inkMkLst>
        </pc:inkChg>
        <pc:inkChg chg="del">
          <ac:chgData name="Prateek Jain" userId="e9384439-bc86-4235-9526-b6fea8d9f193" providerId="ADAL" clId="{6F4B128A-3C92-4D1C-8E38-CC54B2E4F839}" dt="2019-01-01T16:53:43.421" v="5729"/>
          <ac:inkMkLst>
            <pc:docMk/>
            <pc:sldMk cId="1116256416" sldId="400"/>
            <ac:inkMk id="40" creationId="{C1D6E481-AF19-445B-B288-9BF9045FB16A}"/>
          </ac:inkMkLst>
        </pc:inkChg>
        <pc:inkChg chg="del">
          <ac:chgData name="Prateek Jain" userId="e9384439-bc86-4235-9526-b6fea8d9f193" providerId="ADAL" clId="{6F4B128A-3C92-4D1C-8E38-CC54B2E4F839}" dt="2019-01-01T16:53:43.421" v="5729"/>
          <ac:inkMkLst>
            <pc:docMk/>
            <pc:sldMk cId="1116256416" sldId="400"/>
            <ac:inkMk id="41" creationId="{2811F9D4-42FD-47E8-90EF-01AA274D3DFE}"/>
          </ac:inkMkLst>
        </pc:inkChg>
        <pc:inkChg chg="add del">
          <ac:chgData name="Prateek Jain" userId="e9384439-bc86-4235-9526-b6fea8d9f193" providerId="ADAL" clId="{6F4B128A-3C92-4D1C-8E38-CC54B2E4F839}" dt="2019-01-01T16:53:44.653" v="5730"/>
          <ac:inkMkLst>
            <pc:docMk/>
            <pc:sldMk cId="1116256416" sldId="400"/>
            <ac:inkMk id="42" creationId="{F90C13B1-55B7-4F77-ABB0-30F39FEFB026}"/>
          </ac:inkMkLst>
        </pc:inkChg>
        <pc:inkChg chg="del">
          <ac:chgData name="Prateek Jain" userId="e9384439-bc86-4235-9526-b6fea8d9f193" providerId="ADAL" clId="{6F4B128A-3C92-4D1C-8E38-CC54B2E4F839}" dt="2019-01-01T16:53:44.653" v="5730"/>
          <ac:inkMkLst>
            <pc:docMk/>
            <pc:sldMk cId="1116256416" sldId="400"/>
            <ac:inkMk id="43" creationId="{BB94CCB5-7F81-47BB-89FA-68E54AA52F69}"/>
          </ac:inkMkLst>
        </pc:inkChg>
        <pc:inkChg chg="add">
          <ac:chgData name="Prateek Jain" userId="e9384439-bc86-4235-9526-b6fea8d9f193" providerId="ADAL" clId="{6F4B128A-3C92-4D1C-8E38-CC54B2E4F839}" dt="2019-01-01T16:53:44.653" v="5730"/>
          <ac:inkMkLst>
            <pc:docMk/>
            <pc:sldMk cId="1116256416" sldId="400"/>
            <ac:inkMk id="44" creationId="{663EED65-82C0-4B8E-821E-EDEA519FB315}"/>
          </ac:inkMkLst>
        </pc:inkChg>
        <pc:inkChg chg="del">
          <ac:chgData name="Prateek Jain" userId="e9384439-bc86-4235-9526-b6fea8d9f193" providerId="ADAL" clId="{6F4B128A-3C92-4D1C-8E38-CC54B2E4F839}" dt="2019-01-01T16:53:58.843" v="5731"/>
          <ac:inkMkLst>
            <pc:docMk/>
            <pc:sldMk cId="1116256416" sldId="400"/>
            <ac:inkMk id="45" creationId="{8B64A5D3-ED30-4956-9B23-B5C6BABB1DBE}"/>
          </ac:inkMkLst>
        </pc:inkChg>
        <pc:inkChg chg="del">
          <ac:chgData name="Prateek Jain" userId="e9384439-bc86-4235-9526-b6fea8d9f193" providerId="ADAL" clId="{6F4B128A-3C92-4D1C-8E38-CC54B2E4F839}" dt="2019-01-01T16:53:58.843" v="5731"/>
          <ac:inkMkLst>
            <pc:docMk/>
            <pc:sldMk cId="1116256416" sldId="400"/>
            <ac:inkMk id="46" creationId="{33E902CB-90FE-456E-90F8-E6A9E878F89D}"/>
          </ac:inkMkLst>
        </pc:inkChg>
        <pc:inkChg chg="add del">
          <ac:chgData name="Prateek Jain" userId="e9384439-bc86-4235-9526-b6fea8d9f193" providerId="ADAL" clId="{6F4B128A-3C92-4D1C-8E38-CC54B2E4F839}" dt="2019-01-01T16:54:00.748" v="5732"/>
          <ac:inkMkLst>
            <pc:docMk/>
            <pc:sldMk cId="1116256416" sldId="400"/>
            <ac:inkMk id="47" creationId="{E44FEB73-CF0C-458C-AA33-B69593722237}"/>
          </ac:inkMkLst>
        </pc:inkChg>
        <pc:inkChg chg="del">
          <ac:chgData name="Prateek Jain" userId="e9384439-bc86-4235-9526-b6fea8d9f193" providerId="ADAL" clId="{6F4B128A-3C92-4D1C-8E38-CC54B2E4F839}" dt="2019-01-01T16:54:00.748" v="5732"/>
          <ac:inkMkLst>
            <pc:docMk/>
            <pc:sldMk cId="1116256416" sldId="400"/>
            <ac:inkMk id="48" creationId="{99311ECC-649C-4B6C-B9E3-E9ABECB2A742}"/>
          </ac:inkMkLst>
        </pc:inkChg>
        <pc:inkChg chg="add del">
          <ac:chgData name="Prateek Jain" userId="e9384439-bc86-4235-9526-b6fea8d9f193" providerId="ADAL" clId="{6F4B128A-3C92-4D1C-8E38-CC54B2E4F839}" dt="2019-01-01T16:54:05.707" v="5733"/>
          <ac:inkMkLst>
            <pc:docMk/>
            <pc:sldMk cId="1116256416" sldId="400"/>
            <ac:inkMk id="49" creationId="{BD6741E2-1906-43E0-B508-EE634436FFEA}"/>
          </ac:inkMkLst>
        </pc:inkChg>
        <pc:inkChg chg="del">
          <ac:chgData name="Prateek Jain" userId="e9384439-bc86-4235-9526-b6fea8d9f193" providerId="ADAL" clId="{6F4B128A-3C92-4D1C-8E38-CC54B2E4F839}" dt="2019-01-01T16:54:05.707" v="5733"/>
          <ac:inkMkLst>
            <pc:docMk/>
            <pc:sldMk cId="1116256416" sldId="400"/>
            <ac:inkMk id="50" creationId="{548B183F-B633-492F-8482-1E302FA11AA8}"/>
          </ac:inkMkLst>
        </pc:inkChg>
        <pc:inkChg chg="del">
          <ac:chgData name="Prateek Jain" userId="e9384439-bc86-4235-9526-b6fea8d9f193" providerId="ADAL" clId="{6F4B128A-3C92-4D1C-8E38-CC54B2E4F839}" dt="2019-01-01T16:54:05.707" v="5733"/>
          <ac:inkMkLst>
            <pc:docMk/>
            <pc:sldMk cId="1116256416" sldId="400"/>
            <ac:inkMk id="51" creationId="{79061593-CDEA-49E6-B553-ECDDC192476E}"/>
          </ac:inkMkLst>
        </pc:inkChg>
        <pc:inkChg chg="del">
          <ac:chgData name="Prateek Jain" userId="e9384439-bc86-4235-9526-b6fea8d9f193" providerId="ADAL" clId="{6F4B128A-3C92-4D1C-8E38-CC54B2E4F839}" dt="2019-01-01T16:54:05.707" v="5733"/>
          <ac:inkMkLst>
            <pc:docMk/>
            <pc:sldMk cId="1116256416" sldId="400"/>
            <ac:inkMk id="52" creationId="{B5072EB1-0669-4E53-89DC-41C3BD1E42D2}"/>
          </ac:inkMkLst>
        </pc:inkChg>
        <pc:inkChg chg="del">
          <ac:chgData name="Prateek Jain" userId="e9384439-bc86-4235-9526-b6fea8d9f193" providerId="ADAL" clId="{6F4B128A-3C92-4D1C-8E38-CC54B2E4F839}" dt="2019-01-01T16:54:05.707" v="5733"/>
          <ac:inkMkLst>
            <pc:docMk/>
            <pc:sldMk cId="1116256416" sldId="400"/>
            <ac:inkMk id="53" creationId="{5240B7EC-5C55-42EA-B5C6-8E3A2E4910F8}"/>
          </ac:inkMkLst>
        </pc:inkChg>
        <pc:inkChg chg="del">
          <ac:chgData name="Prateek Jain" userId="e9384439-bc86-4235-9526-b6fea8d9f193" providerId="ADAL" clId="{6F4B128A-3C92-4D1C-8E38-CC54B2E4F839}" dt="2019-01-01T16:54:05.707" v="5733"/>
          <ac:inkMkLst>
            <pc:docMk/>
            <pc:sldMk cId="1116256416" sldId="400"/>
            <ac:inkMk id="54" creationId="{697C229D-EE5E-4202-8087-D797D5FF5724}"/>
          </ac:inkMkLst>
        </pc:inkChg>
        <pc:inkChg chg="add del">
          <ac:chgData name="Prateek Jain" userId="e9384439-bc86-4235-9526-b6fea8d9f193" providerId="ADAL" clId="{6F4B128A-3C92-4D1C-8E38-CC54B2E4F839}" dt="2019-01-01T16:54:06.442" v="5734"/>
          <ac:inkMkLst>
            <pc:docMk/>
            <pc:sldMk cId="1116256416" sldId="400"/>
            <ac:inkMk id="55" creationId="{B74E3D8C-4F8D-4DDD-AC6C-02A20160610D}"/>
          </ac:inkMkLst>
        </pc:inkChg>
        <pc:inkChg chg="del">
          <ac:chgData name="Prateek Jain" userId="e9384439-bc86-4235-9526-b6fea8d9f193" providerId="ADAL" clId="{6F4B128A-3C92-4D1C-8E38-CC54B2E4F839}" dt="2019-01-01T16:54:06.442" v="5734"/>
          <ac:inkMkLst>
            <pc:docMk/>
            <pc:sldMk cId="1116256416" sldId="400"/>
            <ac:inkMk id="56" creationId="{3F14F1A9-5113-4EC4-9776-18D96C6FCC9F}"/>
          </ac:inkMkLst>
        </pc:inkChg>
        <pc:inkChg chg="add">
          <ac:chgData name="Prateek Jain" userId="e9384439-bc86-4235-9526-b6fea8d9f193" providerId="ADAL" clId="{6F4B128A-3C92-4D1C-8E38-CC54B2E4F839}" dt="2019-01-01T16:54:06.442" v="5734"/>
          <ac:inkMkLst>
            <pc:docMk/>
            <pc:sldMk cId="1116256416" sldId="400"/>
            <ac:inkMk id="57" creationId="{694CB451-049D-418A-9C98-68E902B9A8BB}"/>
          </ac:inkMkLst>
        </pc:inkChg>
        <pc:inkChg chg="del">
          <ac:chgData name="Prateek Jain" userId="e9384439-bc86-4235-9526-b6fea8d9f193" providerId="ADAL" clId="{6F4B128A-3C92-4D1C-8E38-CC54B2E4F839}" dt="2019-01-01T16:54:19.449" v="5737"/>
          <ac:inkMkLst>
            <pc:docMk/>
            <pc:sldMk cId="1116256416" sldId="400"/>
            <ac:inkMk id="58" creationId="{2311A0FE-D77D-4400-A5F2-F7B005DE0B7C}"/>
          </ac:inkMkLst>
        </pc:inkChg>
        <pc:inkChg chg="del">
          <ac:chgData name="Prateek Jain" userId="e9384439-bc86-4235-9526-b6fea8d9f193" providerId="ADAL" clId="{6F4B128A-3C92-4D1C-8E38-CC54B2E4F839}" dt="2019-01-01T16:54:12.340" v="5735"/>
          <ac:inkMkLst>
            <pc:docMk/>
            <pc:sldMk cId="1116256416" sldId="400"/>
            <ac:inkMk id="59" creationId="{857CAE0D-BD53-4ED2-9DCE-F766B85186C1}"/>
          </ac:inkMkLst>
        </pc:inkChg>
        <pc:inkChg chg="del">
          <ac:chgData name="Prateek Jain" userId="e9384439-bc86-4235-9526-b6fea8d9f193" providerId="ADAL" clId="{6F4B128A-3C92-4D1C-8E38-CC54B2E4F839}" dt="2019-01-01T16:54:12.340" v="5735"/>
          <ac:inkMkLst>
            <pc:docMk/>
            <pc:sldMk cId="1116256416" sldId="400"/>
            <ac:inkMk id="60" creationId="{9261EB35-E414-42A5-90A6-050C1D28EC4A}"/>
          </ac:inkMkLst>
        </pc:inkChg>
        <pc:inkChg chg="add del">
          <ac:chgData name="Prateek Jain" userId="e9384439-bc86-4235-9526-b6fea8d9f193" providerId="ADAL" clId="{6F4B128A-3C92-4D1C-8E38-CC54B2E4F839}" dt="2019-01-01T16:54:13.880" v="5736"/>
          <ac:inkMkLst>
            <pc:docMk/>
            <pc:sldMk cId="1116256416" sldId="400"/>
            <ac:inkMk id="61" creationId="{5EE89089-5852-4533-BE5A-B43F9EA28F8F}"/>
          </ac:inkMkLst>
        </pc:inkChg>
        <pc:inkChg chg="del">
          <ac:chgData name="Prateek Jain" userId="e9384439-bc86-4235-9526-b6fea8d9f193" providerId="ADAL" clId="{6F4B128A-3C92-4D1C-8E38-CC54B2E4F839}" dt="2019-01-01T16:54:13.880" v="5736"/>
          <ac:inkMkLst>
            <pc:docMk/>
            <pc:sldMk cId="1116256416" sldId="400"/>
            <ac:inkMk id="62" creationId="{D1218E0D-2775-426B-9F2F-F447FC4AB493}"/>
          </ac:inkMkLst>
        </pc:inkChg>
        <pc:inkChg chg="add del">
          <ac:chgData name="Prateek Jain" userId="e9384439-bc86-4235-9526-b6fea8d9f193" providerId="ADAL" clId="{6F4B128A-3C92-4D1C-8E38-CC54B2E4F839}" dt="2019-01-01T16:54:19.449" v="5737"/>
          <ac:inkMkLst>
            <pc:docMk/>
            <pc:sldMk cId="1116256416" sldId="400"/>
            <ac:inkMk id="63" creationId="{B54D3773-BC50-4D1A-A835-F7C3191D2518}"/>
          </ac:inkMkLst>
        </pc:inkChg>
        <pc:inkChg chg="del">
          <ac:chgData name="Prateek Jain" userId="e9384439-bc86-4235-9526-b6fea8d9f193" providerId="ADAL" clId="{6F4B128A-3C92-4D1C-8E38-CC54B2E4F839}" dt="2019-01-01T16:54:19.449" v="5737"/>
          <ac:inkMkLst>
            <pc:docMk/>
            <pc:sldMk cId="1116256416" sldId="400"/>
            <ac:inkMk id="64" creationId="{FBFB7F9F-1001-4522-AF77-C2CDC49E8400}"/>
          </ac:inkMkLst>
        </pc:inkChg>
        <pc:inkChg chg="del">
          <ac:chgData name="Prateek Jain" userId="e9384439-bc86-4235-9526-b6fea8d9f193" providerId="ADAL" clId="{6F4B128A-3C92-4D1C-8E38-CC54B2E4F839}" dt="2019-01-01T16:54:19.449" v="5737"/>
          <ac:inkMkLst>
            <pc:docMk/>
            <pc:sldMk cId="1116256416" sldId="400"/>
            <ac:inkMk id="65" creationId="{F59178E4-7359-4432-A5C3-17F34BB4FC0E}"/>
          </ac:inkMkLst>
        </pc:inkChg>
        <pc:inkChg chg="del">
          <ac:chgData name="Prateek Jain" userId="e9384439-bc86-4235-9526-b6fea8d9f193" providerId="ADAL" clId="{6F4B128A-3C92-4D1C-8E38-CC54B2E4F839}" dt="2019-01-01T16:54:19.449" v="5737"/>
          <ac:inkMkLst>
            <pc:docMk/>
            <pc:sldMk cId="1116256416" sldId="400"/>
            <ac:inkMk id="66" creationId="{8641B48A-42EE-4677-A449-2D6C486B357C}"/>
          </ac:inkMkLst>
        </pc:inkChg>
        <pc:inkChg chg="add del">
          <ac:chgData name="Prateek Jain" userId="e9384439-bc86-4235-9526-b6fea8d9f193" providerId="ADAL" clId="{6F4B128A-3C92-4D1C-8E38-CC54B2E4F839}" dt="2019-01-01T16:54:24.578" v="5738"/>
          <ac:inkMkLst>
            <pc:docMk/>
            <pc:sldMk cId="1116256416" sldId="400"/>
            <ac:inkMk id="67" creationId="{B0138293-A8C6-45FF-8F8B-2A5BE061354C}"/>
          </ac:inkMkLst>
        </pc:inkChg>
        <pc:inkChg chg="del">
          <ac:chgData name="Prateek Jain" userId="e9384439-bc86-4235-9526-b6fea8d9f193" providerId="ADAL" clId="{6F4B128A-3C92-4D1C-8E38-CC54B2E4F839}" dt="2019-01-01T16:54:24.578" v="5738"/>
          <ac:inkMkLst>
            <pc:docMk/>
            <pc:sldMk cId="1116256416" sldId="400"/>
            <ac:inkMk id="68" creationId="{2077ACE5-DDD9-41A2-B015-E3A2BE085D11}"/>
          </ac:inkMkLst>
        </pc:inkChg>
        <pc:inkChg chg="del">
          <ac:chgData name="Prateek Jain" userId="e9384439-bc86-4235-9526-b6fea8d9f193" providerId="ADAL" clId="{6F4B128A-3C92-4D1C-8E38-CC54B2E4F839}" dt="2019-01-01T16:54:24.578" v="5738"/>
          <ac:inkMkLst>
            <pc:docMk/>
            <pc:sldMk cId="1116256416" sldId="400"/>
            <ac:inkMk id="69" creationId="{2D81FD91-8BA5-4166-90D9-C77BAD5FEE69}"/>
          </ac:inkMkLst>
        </pc:inkChg>
        <pc:inkChg chg="add del">
          <ac:chgData name="Prateek Jain" userId="e9384439-bc86-4235-9526-b6fea8d9f193" providerId="ADAL" clId="{6F4B128A-3C92-4D1C-8E38-CC54B2E4F839}" dt="2019-01-01T16:54:28.312" v="5739"/>
          <ac:inkMkLst>
            <pc:docMk/>
            <pc:sldMk cId="1116256416" sldId="400"/>
            <ac:inkMk id="70" creationId="{D0635A19-64D9-46E8-967F-F3A1CEF3FBD1}"/>
          </ac:inkMkLst>
        </pc:inkChg>
        <pc:inkChg chg="del">
          <ac:chgData name="Prateek Jain" userId="e9384439-bc86-4235-9526-b6fea8d9f193" providerId="ADAL" clId="{6F4B128A-3C92-4D1C-8E38-CC54B2E4F839}" dt="2019-01-01T16:54:28.312" v="5739"/>
          <ac:inkMkLst>
            <pc:docMk/>
            <pc:sldMk cId="1116256416" sldId="400"/>
            <ac:inkMk id="71" creationId="{1932D677-190C-4EAD-8CE0-84948120C439}"/>
          </ac:inkMkLst>
        </pc:inkChg>
        <pc:inkChg chg="del">
          <ac:chgData name="Prateek Jain" userId="e9384439-bc86-4235-9526-b6fea8d9f193" providerId="ADAL" clId="{6F4B128A-3C92-4D1C-8E38-CC54B2E4F839}" dt="2019-01-01T16:54:28.312" v="5739"/>
          <ac:inkMkLst>
            <pc:docMk/>
            <pc:sldMk cId="1116256416" sldId="400"/>
            <ac:inkMk id="72" creationId="{49E8192A-4044-4EDB-9B9E-CDE892A0C0A4}"/>
          </ac:inkMkLst>
        </pc:inkChg>
        <pc:inkChg chg="del">
          <ac:chgData name="Prateek Jain" userId="e9384439-bc86-4235-9526-b6fea8d9f193" providerId="ADAL" clId="{6F4B128A-3C92-4D1C-8E38-CC54B2E4F839}" dt="2019-01-01T16:54:28.312" v="5739"/>
          <ac:inkMkLst>
            <pc:docMk/>
            <pc:sldMk cId="1116256416" sldId="400"/>
            <ac:inkMk id="73" creationId="{860FF5CE-5576-45E6-9121-FA4A40CF2CB0}"/>
          </ac:inkMkLst>
        </pc:inkChg>
        <pc:inkChg chg="del">
          <ac:chgData name="Prateek Jain" userId="e9384439-bc86-4235-9526-b6fea8d9f193" providerId="ADAL" clId="{6F4B128A-3C92-4D1C-8E38-CC54B2E4F839}" dt="2019-01-01T16:54:28.312" v="5739"/>
          <ac:inkMkLst>
            <pc:docMk/>
            <pc:sldMk cId="1116256416" sldId="400"/>
            <ac:inkMk id="74" creationId="{F2AE7B38-4F28-4E4B-9BBC-F03FFAB6E13D}"/>
          </ac:inkMkLst>
        </pc:inkChg>
        <pc:inkChg chg="add del">
          <ac:chgData name="Prateek Jain" userId="e9384439-bc86-4235-9526-b6fea8d9f193" providerId="ADAL" clId="{6F4B128A-3C92-4D1C-8E38-CC54B2E4F839}" dt="2019-01-01T16:54:29.294" v="5740"/>
          <ac:inkMkLst>
            <pc:docMk/>
            <pc:sldMk cId="1116256416" sldId="400"/>
            <ac:inkMk id="75" creationId="{550FA8FA-EB0B-4D2B-A880-17AD99C8C152}"/>
          </ac:inkMkLst>
        </pc:inkChg>
        <pc:inkChg chg="del">
          <ac:chgData name="Prateek Jain" userId="e9384439-bc86-4235-9526-b6fea8d9f193" providerId="ADAL" clId="{6F4B128A-3C92-4D1C-8E38-CC54B2E4F839}" dt="2019-01-01T16:54:29.294" v="5740"/>
          <ac:inkMkLst>
            <pc:docMk/>
            <pc:sldMk cId="1116256416" sldId="400"/>
            <ac:inkMk id="76" creationId="{3951752F-1D63-4FB2-A13D-A0E6F46980DF}"/>
          </ac:inkMkLst>
        </pc:inkChg>
        <pc:inkChg chg="add del">
          <ac:chgData name="Prateek Jain" userId="e9384439-bc86-4235-9526-b6fea8d9f193" providerId="ADAL" clId="{6F4B128A-3C92-4D1C-8E38-CC54B2E4F839}" dt="2019-01-01T16:54:30.473" v="5741"/>
          <ac:inkMkLst>
            <pc:docMk/>
            <pc:sldMk cId="1116256416" sldId="400"/>
            <ac:inkMk id="77" creationId="{7A665132-9F30-4242-A125-D2B7A1398C60}"/>
          </ac:inkMkLst>
        </pc:inkChg>
        <pc:inkChg chg="del">
          <ac:chgData name="Prateek Jain" userId="e9384439-bc86-4235-9526-b6fea8d9f193" providerId="ADAL" clId="{6F4B128A-3C92-4D1C-8E38-CC54B2E4F839}" dt="2019-01-01T16:54:30.473" v="5741"/>
          <ac:inkMkLst>
            <pc:docMk/>
            <pc:sldMk cId="1116256416" sldId="400"/>
            <ac:inkMk id="78" creationId="{9DA0FD28-EDFE-4EE2-BA41-5AB8E47C6694}"/>
          </ac:inkMkLst>
        </pc:inkChg>
        <pc:inkChg chg="add del">
          <ac:chgData name="Prateek Jain" userId="e9384439-bc86-4235-9526-b6fea8d9f193" providerId="ADAL" clId="{6F4B128A-3C92-4D1C-8E38-CC54B2E4F839}" dt="2019-01-01T16:54:31.388" v="5742"/>
          <ac:inkMkLst>
            <pc:docMk/>
            <pc:sldMk cId="1116256416" sldId="400"/>
            <ac:inkMk id="79" creationId="{7266922C-24B8-40D1-AD62-CAE6F8661B85}"/>
          </ac:inkMkLst>
        </pc:inkChg>
        <pc:inkChg chg="del">
          <ac:chgData name="Prateek Jain" userId="e9384439-bc86-4235-9526-b6fea8d9f193" providerId="ADAL" clId="{6F4B128A-3C92-4D1C-8E38-CC54B2E4F839}" dt="2019-01-01T16:54:31.388" v="5742"/>
          <ac:inkMkLst>
            <pc:docMk/>
            <pc:sldMk cId="1116256416" sldId="400"/>
            <ac:inkMk id="80" creationId="{893E870A-B0AD-482E-8F25-B671F9E5180D}"/>
          </ac:inkMkLst>
        </pc:inkChg>
        <pc:inkChg chg="add del">
          <ac:chgData name="Prateek Jain" userId="e9384439-bc86-4235-9526-b6fea8d9f193" providerId="ADAL" clId="{6F4B128A-3C92-4D1C-8E38-CC54B2E4F839}" dt="2019-01-01T16:54:33.754" v="5743"/>
          <ac:inkMkLst>
            <pc:docMk/>
            <pc:sldMk cId="1116256416" sldId="400"/>
            <ac:inkMk id="81" creationId="{FEC2DC7F-3F11-4F9B-848E-0AAAD04AD92B}"/>
          </ac:inkMkLst>
        </pc:inkChg>
        <pc:inkChg chg="del">
          <ac:chgData name="Prateek Jain" userId="e9384439-bc86-4235-9526-b6fea8d9f193" providerId="ADAL" clId="{6F4B128A-3C92-4D1C-8E38-CC54B2E4F839}" dt="2019-01-01T16:54:33.754" v="5743"/>
          <ac:inkMkLst>
            <pc:docMk/>
            <pc:sldMk cId="1116256416" sldId="400"/>
            <ac:inkMk id="82" creationId="{868EB656-72D4-4635-BB28-14969BBCAF34}"/>
          </ac:inkMkLst>
        </pc:inkChg>
        <pc:inkChg chg="add del">
          <ac:chgData name="Prateek Jain" userId="e9384439-bc86-4235-9526-b6fea8d9f193" providerId="ADAL" clId="{6F4B128A-3C92-4D1C-8E38-CC54B2E4F839}" dt="2019-01-01T16:54:34.918" v="5744"/>
          <ac:inkMkLst>
            <pc:docMk/>
            <pc:sldMk cId="1116256416" sldId="400"/>
            <ac:inkMk id="83" creationId="{1AF01DFD-90D6-439A-9EA8-DD882C6153DE}"/>
          </ac:inkMkLst>
        </pc:inkChg>
        <pc:inkChg chg="del">
          <ac:chgData name="Prateek Jain" userId="e9384439-bc86-4235-9526-b6fea8d9f193" providerId="ADAL" clId="{6F4B128A-3C92-4D1C-8E38-CC54B2E4F839}" dt="2019-01-01T16:54:34.918" v="5744"/>
          <ac:inkMkLst>
            <pc:docMk/>
            <pc:sldMk cId="1116256416" sldId="400"/>
            <ac:inkMk id="84" creationId="{1AA70867-1E46-40AD-B619-71BD9132008F}"/>
          </ac:inkMkLst>
        </pc:inkChg>
        <pc:inkChg chg="add del">
          <ac:chgData name="Prateek Jain" userId="e9384439-bc86-4235-9526-b6fea8d9f193" providerId="ADAL" clId="{6F4B128A-3C92-4D1C-8E38-CC54B2E4F839}" dt="2019-01-01T16:54:36.416" v="5745"/>
          <ac:inkMkLst>
            <pc:docMk/>
            <pc:sldMk cId="1116256416" sldId="400"/>
            <ac:inkMk id="85" creationId="{6B61330C-C4B3-401D-AF14-11E639E6D746}"/>
          </ac:inkMkLst>
        </pc:inkChg>
        <pc:inkChg chg="del">
          <ac:chgData name="Prateek Jain" userId="e9384439-bc86-4235-9526-b6fea8d9f193" providerId="ADAL" clId="{6F4B128A-3C92-4D1C-8E38-CC54B2E4F839}" dt="2019-01-01T16:54:36.416" v="5745"/>
          <ac:inkMkLst>
            <pc:docMk/>
            <pc:sldMk cId="1116256416" sldId="400"/>
            <ac:inkMk id="86" creationId="{44354F2C-F290-405B-BC4C-C9BB9A8B2C20}"/>
          </ac:inkMkLst>
        </pc:inkChg>
        <pc:inkChg chg="add del">
          <ac:chgData name="Prateek Jain" userId="e9384439-bc86-4235-9526-b6fea8d9f193" providerId="ADAL" clId="{6F4B128A-3C92-4D1C-8E38-CC54B2E4F839}" dt="2019-01-01T16:54:50.811" v="5747"/>
          <ac:inkMkLst>
            <pc:docMk/>
            <pc:sldMk cId="1116256416" sldId="400"/>
            <ac:inkMk id="87" creationId="{AA02D1A7-B9CE-4BC8-9589-9BDCB0D57BE2}"/>
          </ac:inkMkLst>
        </pc:inkChg>
        <pc:inkChg chg="del">
          <ac:chgData name="Prateek Jain" userId="e9384439-bc86-4235-9526-b6fea8d9f193" providerId="ADAL" clId="{6F4B128A-3C92-4D1C-8E38-CC54B2E4F839}" dt="2019-01-01T16:54:49.140" v="5746"/>
          <ac:inkMkLst>
            <pc:docMk/>
            <pc:sldMk cId="1116256416" sldId="400"/>
            <ac:inkMk id="88" creationId="{9CD65CDD-C32C-4914-812F-263254DFF15D}"/>
          </ac:inkMkLst>
        </pc:inkChg>
        <pc:inkChg chg="del">
          <ac:chgData name="Prateek Jain" userId="e9384439-bc86-4235-9526-b6fea8d9f193" providerId="ADAL" clId="{6F4B128A-3C92-4D1C-8E38-CC54B2E4F839}" dt="2019-01-01T16:54:49.140" v="5746"/>
          <ac:inkMkLst>
            <pc:docMk/>
            <pc:sldMk cId="1116256416" sldId="400"/>
            <ac:inkMk id="89" creationId="{DF2D3DE9-CCA1-4853-9F4B-19026273467C}"/>
          </ac:inkMkLst>
        </pc:inkChg>
        <pc:inkChg chg="del">
          <ac:chgData name="Prateek Jain" userId="e9384439-bc86-4235-9526-b6fea8d9f193" providerId="ADAL" clId="{6F4B128A-3C92-4D1C-8E38-CC54B2E4F839}" dt="2019-01-01T16:54:49.140" v="5746"/>
          <ac:inkMkLst>
            <pc:docMk/>
            <pc:sldMk cId="1116256416" sldId="400"/>
            <ac:inkMk id="90" creationId="{FD0D1D0A-CA4E-43AB-A101-E8B21748D469}"/>
          </ac:inkMkLst>
        </pc:inkChg>
        <pc:inkChg chg="add">
          <ac:chgData name="Prateek Jain" userId="e9384439-bc86-4235-9526-b6fea8d9f193" providerId="ADAL" clId="{6F4B128A-3C92-4D1C-8E38-CC54B2E4F839}" dt="2019-01-01T16:54:49.140" v="5746"/>
          <ac:inkMkLst>
            <pc:docMk/>
            <pc:sldMk cId="1116256416" sldId="400"/>
            <ac:inkMk id="91" creationId="{83BE7BEA-ECEE-42D2-8B6F-E1E0824BDAAC}"/>
          </ac:inkMkLst>
        </pc:inkChg>
        <pc:inkChg chg="del">
          <ac:chgData name="Prateek Jain" userId="e9384439-bc86-4235-9526-b6fea8d9f193" providerId="ADAL" clId="{6F4B128A-3C92-4D1C-8E38-CC54B2E4F839}" dt="2019-01-01T16:54:50.811" v="5747"/>
          <ac:inkMkLst>
            <pc:docMk/>
            <pc:sldMk cId="1116256416" sldId="400"/>
            <ac:inkMk id="92" creationId="{DAAFA014-2D69-4C54-85AC-84F58E31CEB7}"/>
          </ac:inkMkLst>
        </pc:inkChg>
        <pc:inkChg chg="del">
          <ac:chgData name="Prateek Jain" userId="e9384439-bc86-4235-9526-b6fea8d9f193" providerId="ADAL" clId="{6F4B128A-3C92-4D1C-8E38-CC54B2E4F839}" dt="2019-01-01T16:54:50.811" v="5747"/>
          <ac:inkMkLst>
            <pc:docMk/>
            <pc:sldMk cId="1116256416" sldId="400"/>
            <ac:inkMk id="93" creationId="{3FDEC4C8-F10A-4E7C-BF7A-54DC9288EFF8}"/>
          </ac:inkMkLst>
        </pc:inkChg>
        <pc:inkChg chg="add del">
          <ac:chgData name="Prateek Jain" userId="e9384439-bc86-4235-9526-b6fea8d9f193" providerId="ADAL" clId="{6F4B128A-3C92-4D1C-8E38-CC54B2E4F839}" dt="2019-01-01T16:54:52.527" v="5748"/>
          <ac:inkMkLst>
            <pc:docMk/>
            <pc:sldMk cId="1116256416" sldId="400"/>
            <ac:inkMk id="94" creationId="{9A89DE75-8C35-4E3A-B963-50F24F751D68}"/>
          </ac:inkMkLst>
        </pc:inkChg>
        <pc:inkChg chg="del">
          <ac:chgData name="Prateek Jain" userId="e9384439-bc86-4235-9526-b6fea8d9f193" providerId="ADAL" clId="{6F4B128A-3C92-4D1C-8E38-CC54B2E4F839}" dt="2019-01-01T16:54:52.527" v="5748"/>
          <ac:inkMkLst>
            <pc:docMk/>
            <pc:sldMk cId="1116256416" sldId="400"/>
            <ac:inkMk id="95" creationId="{B7A8FB18-F758-4E28-934E-7F5A5726A434}"/>
          </ac:inkMkLst>
        </pc:inkChg>
        <pc:inkChg chg="add del">
          <ac:chgData name="Prateek Jain" userId="e9384439-bc86-4235-9526-b6fea8d9f193" providerId="ADAL" clId="{6F4B128A-3C92-4D1C-8E38-CC54B2E4F839}" dt="2019-01-01T16:54:57.183" v="5749"/>
          <ac:inkMkLst>
            <pc:docMk/>
            <pc:sldMk cId="1116256416" sldId="400"/>
            <ac:inkMk id="96" creationId="{2E095D42-E2D3-4B21-9327-0B8A17A234B5}"/>
          </ac:inkMkLst>
        </pc:inkChg>
        <pc:inkChg chg="del">
          <ac:chgData name="Prateek Jain" userId="e9384439-bc86-4235-9526-b6fea8d9f193" providerId="ADAL" clId="{6F4B128A-3C92-4D1C-8E38-CC54B2E4F839}" dt="2019-01-01T16:54:57.183" v="5749"/>
          <ac:inkMkLst>
            <pc:docMk/>
            <pc:sldMk cId="1116256416" sldId="400"/>
            <ac:inkMk id="97" creationId="{99450DB9-EB4D-419B-B1EA-754DC92DB65D}"/>
          </ac:inkMkLst>
        </pc:inkChg>
        <pc:inkChg chg="del">
          <ac:chgData name="Prateek Jain" userId="e9384439-bc86-4235-9526-b6fea8d9f193" providerId="ADAL" clId="{6F4B128A-3C92-4D1C-8E38-CC54B2E4F839}" dt="2019-01-01T16:54:57.183" v="5749"/>
          <ac:inkMkLst>
            <pc:docMk/>
            <pc:sldMk cId="1116256416" sldId="400"/>
            <ac:inkMk id="98" creationId="{A25D12DC-7C9B-450A-A724-2330E6889A66}"/>
          </ac:inkMkLst>
        </pc:inkChg>
        <pc:inkChg chg="del">
          <ac:chgData name="Prateek Jain" userId="e9384439-bc86-4235-9526-b6fea8d9f193" providerId="ADAL" clId="{6F4B128A-3C92-4D1C-8E38-CC54B2E4F839}" dt="2019-01-01T16:54:57.183" v="5749"/>
          <ac:inkMkLst>
            <pc:docMk/>
            <pc:sldMk cId="1116256416" sldId="400"/>
            <ac:inkMk id="99" creationId="{5C38E1CD-1567-4AFE-A0AC-BE1C9FCC6B21}"/>
          </ac:inkMkLst>
        </pc:inkChg>
        <pc:inkChg chg="del">
          <ac:chgData name="Prateek Jain" userId="e9384439-bc86-4235-9526-b6fea8d9f193" providerId="ADAL" clId="{6F4B128A-3C92-4D1C-8E38-CC54B2E4F839}" dt="2019-01-01T16:54:57.183" v="5749"/>
          <ac:inkMkLst>
            <pc:docMk/>
            <pc:sldMk cId="1116256416" sldId="400"/>
            <ac:inkMk id="100" creationId="{71F068EB-88AA-4464-900A-953736626A49}"/>
          </ac:inkMkLst>
        </pc:inkChg>
        <pc:inkChg chg="del">
          <ac:chgData name="Prateek Jain" userId="e9384439-bc86-4235-9526-b6fea8d9f193" providerId="ADAL" clId="{6F4B128A-3C92-4D1C-8E38-CC54B2E4F839}" dt="2019-01-01T16:54:57.183" v="5749"/>
          <ac:inkMkLst>
            <pc:docMk/>
            <pc:sldMk cId="1116256416" sldId="400"/>
            <ac:inkMk id="101" creationId="{A943E97F-5330-4624-ADF3-34E5C7213535}"/>
          </ac:inkMkLst>
        </pc:inkChg>
        <pc:inkChg chg="del">
          <ac:chgData name="Prateek Jain" userId="e9384439-bc86-4235-9526-b6fea8d9f193" providerId="ADAL" clId="{6F4B128A-3C92-4D1C-8E38-CC54B2E4F839}" dt="2019-01-01T16:54:57.183" v="5749"/>
          <ac:inkMkLst>
            <pc:docMk/>
            <pc:sldMk cId="1116256416" sldId="400"/>
            <ac:inkMk id="102" creationId="{738B447E-9AA3-4C2D-8FEF-022E6CBA52FC}"/>
          </ac:inkMkLst>
        </pc:inkChg>
        <pc:inkChg chg="add del">
          <ac:chgData name="Prateek Jain" userId="e9384439-bc86-4235-9526-b6fea8d9f193" providerId="ADAL" clId="{6F4B128A-3C92-4D1C-8E38-CC54B2E4F839}" dt="2019-01-01T16:54:58.705" v="5750"/>
          <ac:inkMkLst>
            <pc:docMk/>
            <pc:sldMk cId="1116256416" sldId="400"/>
            <ac:inkMk id="103" creationId="{13988BAB-39E7-4A27-BD15-90C67862ED83}"/>
          </ac:inkMkLst>
        </pc:inkChg>
        <pc:inkChg chg="del">
          <ac:chgData name="Prateek Jain" userId="e9384439-bc86-4235-9526-b6fea8d9f193" providerId="ADAL" clId="{6F4B128A-3C92-4D1C-8E38-CC54B2E4F839}" dt="2019-01-01T16:54:58.705" v="5750"/>
          <ac:inkMkLst>
            <pc:docMk/>
            <pc:sldMk cId="1116256416" sldId="400"/>
            <ac:inkMk id="104" creationId="{60FC4BA1-64F3-43AB-A84B-1136166AAC9E}"/>
          </ac:inkMkLst>
        </pc:inkChg>
        <pc:inkChg chg="del">
          <ac:chgData name="Prateek Jain" userId="e9384439-bc86-4235-9526-b6fea8d9f193" providerId="ADAL" clId="{6F4B128A-3C92-4D1C-8E38-CC54B2E4F839}" dt="2019-01-01T16:54:58.705" v="5750"/>
          <ac:inkMkLst>
            <pc:docMk/>
            <pc:sldMk cId="1116256416" sldId="400"/>
            <ac:inkMk id="105" creationId="{F475DE68-1FFF-4340-B787-4048CB7D683A}"/>
          </ac:inkMkLst>
        </pc:inkChg>
        <pc:inkChg chg="add del">
          <ac:chgData name="Prateek Jain" userId="e9384439-bc86-4235-9526-b6fea8d9f193" providerId="ADAL" clId="{6F4B128A-3C92-4D1C-8E38-CC54B2E4F839}" dt="2019-01-01T16:54:59.580" v="5751"/>
          <ac:inkMkLst>
            <pc:docMk/>
            <pc:sldMk cId="1116256416" sldId="400"/>
            <ac:inkMk id="106" creationId="{C2ED3CCF-5B99-42CF-90E3-BDAF2CCF7E70}"/>
          </ac:inkMkLst>
        </pc:inkChg>
        <pc:inkChg chg="del">
          <ac:chgData name="Prateek Jain" userId="e9384439-bc86-4235-9526-b6fea8d9f193" providerId="ADAL" clId="{6F4B128A-3C92-4D1C-8E38-CC54B2E4F839}" dt="2019-01-01T16:54:59.580" v="5751"/>
          <ac:inkMkLst>
            <pc:docMk/>
            <pc:sldMk cId="1116256416" sldId="400"/>
            <ac:inkMk id="107" creationId="{A757454F-32E0-4D0B-8C4C-A5860CE1D42B}"/>
          </ac:inkMkLst>
        </pc:inkChg>
        <pc:inkChg chg="add del">
          <ac:chgData name="Prateek Jain" userId="e9384439-bc86-4235-9526-b6fea8d9f193" providerId="ADAL" clId="{6F4B128A-3C92-4D1C-8E38-CC54B2E4F839}" dt="2019-01-01T16:55:00.465" v="5752"/>
          <ac:inkMkLst>
            <pc:docMk/>
            <pc:sldMk cId="1116256416" sldId="400"/>
            <ac:inkMk id="108" creationId="{A7A3DC37-F00E-489F-B0D7-CC6AA3C00690}"/>
          </ac:inkMkLst>
        </pc:inkChg>
        <pc:inkChg chg="del">
          <ac:chgData name="Prateek Jain" userId="e9384439-bc86-4235-9526-b6fea8d9f193" providerId="ADAL" clId="{6F4B128A-3C92-4D1C-8E38-CC54B2E4F839}" dt="2019-01-01T16:55:00.465" v="5752"/>
          <ac:inkMkLst>
            <pc:docMk/>
            <pc:sldMk cId="1116256416" sldId="400"/>
            <ac:inkMk id="109" creationId="{7A061C99-6F2F-4C54-9EF5-70946C03859F}"/>
          </ac:inkMkLst>
        </pc:inkChg>
        <pc:inkChg chg="add del">
          <ac:chgData name="Prateek Jain" userId="e9384439-bc86-4235-9526-b6fea8d9f193" providerId="ADAL" clId="{6F4B128A-3C92-4D1C-8E38-CC54B2E4F839}" dt="2019-01-01T16:55:01.301" v="5753"/>
          <ac:inkMkLst>
            <pc:docMk/>
            <pc:sldMk cId="1116256416" sldId="400"/>
            <ac:inkMk id="110" creationId="{18C086F4-A9B2-47AB-A141-39D96BF98ECC}"/>
          </ac:inkMkLst>
        </pc:inkChg>
        <pc:inkChg chg="del">
          <ac:chgData name="Prateek Jain" userId="e9384439-bc86-4235-9526-b6fea8d9f193" providerId="ADAL" clId="{6F4B128A-3C92-4D1C-8E38-CC54B2E4F839}" dt="2019-01-01T16:55:01.301" v="5753"/>
          <ac:inkMkLst>
            <pc:docMk/>
            <pc:sldMk cId="1116256416" sldId="400"/>
            <ac:inkMk id="111" creationId="{47C7BCCD-67D7-4C08-ABEC-9AEAD27B06CE}"/>
          </ac:inkMkLst>
        </pc:inkChg>
        <pc:inkChg chg="add del">
          <ac:chgData name="Prateek Jain" userId="e9384439-bc86-4235-9526-b6fea8d9f193" providerId="ADAL" clId="{6F4B128A-3C92-4D1C-8E38-CC54B2E4F839}" dt="2019-01-01T16:55:02.609" v="5754"/>
          <ac:inkMkLst>
            <pc:docMk/>
            <pc:sldMk cId="1116256416" sldId="400"/>
            <ac:inkMk id="112" creationId="{051C9A0B-C5DB-4FDB-B334-14FA63BADC47}"/>
          </ac:inkMkLst>
        </pc:inkChg>
        <pc:inkChg chg="del">
          <ac:chgData name="Prateek Jain" userId="e9384439-bc86-4235-9526-b6fea8d9f193" providerId="ADAL" clId="{6F4B128A-3C92-4D1C-8E38-CC54B2E4F839}" dt="2019-01-01T16:55:02.609" v="5754"/>
          <ac:inkMkLst>
            <pc:docMk/>
            <pc:sldMk cId="1116256416" sldId="400"/>
            <ac:inkMk id="113" creationId="{91B7C42E-86E9-4835-97F3-4C9A4D96C183}"/>
          </ac:inkMkLst>
        </pc:inkChg>
        <pc:inkChg chg="add">
          <ac:chgData name="Prateek Jain" userId="e9384439-bc86-4235-9526-b6fea8d9f193" providerId="ADAL" clId="{6F4B128A-3C92-4D1C-8E38-CC54B2E4F839}" dt="2019-01-01T16:55:02.609" v="5754"/>
          <ac:inkMkLst>
            <pc:docMk/>
            <pc:sldMk cId="1116256416" sldId="400"/>
            <ac:inkMk id="114" creationId="{22F384E2-693B-4DCC-8E23-D56713323E45}"/>
          </ac:inkMkLst>
        </pc:inkChg>
        <pc:cxnChg chg="add mod">
          <ac:chgData name="Prateek Jain" userId="e9384439-bc86-4235-9526-b6fea8d9f193" providerId="ADAL" clId="{6F4B128A-3C92-4D1C-8E38-CC54B2E4F839}" dt="2019-01-01T17:06:11.247" v="5778" actId="11529"/>
          <ac:cxnSpMkLst>
            <pc:docMk/>
            <pc:sldMk cId="1116256416" sldId="400"/>
            <ac:cxnSpMk id="116" creationId="{1217BF1F-7359-400E-B033-9DE6690D1E1B}"/>
          </ac:cxnSpMkLst>
        </pc:cxnChg>
      </pc:sldChg>
      <pc:sldChg chg="addSp modSp add modAnim">
        <pc:chgData name="Prateek Jain" userId="e9384439-bc86-4235-9526-b6fea8d9f193" providerId="ADAL" clId="{6F4B128A-3C92-4D1C-8E38-CC54B2E4F839}" dt="2019-01-10T10:48:20.055" v="12302"/>
        <pc:sldMkLst>
          <pc:docMk/>
          <pc:sldMk cId="2264026972" sldId="401"/>
        </pc:sldMkLst>
        <pc:spChg chg="mod">
          <ac:chgData name="Prateek Jain" userId="e9384439-bc86-4235-9526-b6fea8d9f193" providerId="ADAL" clId="{6F4B128A-3C92-4D1C-8E38-CC54B2E4F839}" dt="2019-01-01T23:22:41.798" v="8615" actId="20577"/>
          <ac:spMkLst>
            <pc:docMk/>
            <pc:sldMk cId="2264026972" sldId="401"/>
            <ac:spMk id="3" creationId="{E35DB3D3-F4C7-499A-A8CC-BF55C73001C5}"/>
          </ac:spMkLst>
        </pc:spChg>
        <pc:spChg chg="add">
          <ac:chgData name="Prateek Jain" userId="e9384439-bc86-4235-9526-b6fea8d9f193" providerId="ADAL" clId="{6F4B128A-3C92-4D1C-8E38-CC54B2E4F839}" dt="2019-01-01T23:01:52.746" v="7926"/>
          <ac:spMkLst>
            <pc:docMk/>
            <pc:sldMk cId="2264026972" sldId="401"/>
            <ac:spMk id="4" creationId="{587FE1E7-CB80-4579-8B05-D1E5EE709BEB}"/>
          </ac:spMkLst>
        </pc:spChg>
        <pc:spChg chg="add">
          <ac:chgData name="Prateek Jain" userId="e9384439-bc86-4235-9526-b6fea8d9f193" providerId="ADAL" clId="{6F4B128A-3C92-4D1C-8E38-CC54B2E4F839}" dt="2019-01-01T23:03:10.813" v="7928"/>
          <ac:spMkLst>
            <pc:docMk/>
            <pc:sldMk cId="2264026972" sldId="401"/>
            <ac:spMk id="6" creationId="{77134625-CC2C-4D08-B2E2-118BF3314594}"/>
          </ac:spMkLst>
        </pc:spChg>
        <pc:spChg chg="add">
          <ac:chgData name="Prateek Jain" userId="e9384439-bc86-4235-9526-b6fea8d9f193" providerId="ADAL" clId="{6F4B128A-3C92-4D1C-8E38-CC54B2E4F839}" dt="2019-01-01T23:03:45.269" v="7930"/>
          <ac:spMkLst>
            <pc:docMk/>
            <pc:sldMk cId="2264026972" sldId="401"/>
            <ac:spMk id="11" creationId="{48DA9708-FBC1-49C1-8FFB-6BBFE186B718}"/>
          </ac:spMkLst>
        </pc:spChg>
        <pc:spChg chg="add">
          <ac:chgData name="Prateek Jain" userId="e9384439-bc86-4235-9526-b6fea8d9f193" providerId="ADAL" clId="{6F4B128A-3C92-4D1C-8E38-CC54B2E4F839}" dt="2019-01-01T23:04:12.567" v="7932"/>
          <ac:spMkLst>
            <pc:docMk/>
            <pc:sldMk cId="2264026972" sldId="401"/>
            <ac:spMk id="13" creationId="{C1247CC4-2C2A-46BA-8349-9A428BE22385}"/>
          </ac:spMkLst>
        </pc:spChg>
        <pc:spChg chg="add">
          <ac:chgData name="Prateek Jain" userId="e9384439-bc86-4235-9526-b6fea8d9f193" providerId="ADAL" clId="{6F4B128A-3C92-4D1C-8E38-CC54B2E4F839}" dt="2019-01-10T10:48:20.055" v="12302"/>
          <ac:spMkLst>
            <pc:docMk/>
            <pc:sldMk cId="2264026972" sldId="401"/>
            <ac:spMk id="14" creationId="{FB444B3E-1A0B-46DD-A068-D25EB33F5148}"/>
          </ac:spMkLst>
        </pc:spChg>
        <pc:picChg chg="add">
          <ac:chgData name="Prateek Jain" userId="e9384439-bc86-4235-9526-b6fea8d9f193" providerId="ADAL" clId="{6F4B128A-3C92-4D1C-8E38-CC54B2E4F839}" dt="2019-01-01T23:02:42.536" v="7927"/>
          <ac:picMkLst>
            <pc:docMk/>
            <pc:sldMk cId="2264026972" sldId="401"/>
            <ac:picMk id="5" creationId="{04AFF73C-1CC6-4716-AD61-AA1A26B655CB}"/>
          </ac:picMkLst>
        </pc:picChg>
        <pc:cxnChg chg="add">
          <ac:chgData name="Prateek Jain" userId="e9384439-bc86-4235-9526-b6fea8d9f193" providerId="ADAL" clId="{6F4B128A-3C92-4D1C-8E38-CC54B2E4F839}" dt="2019-01-01T23:03:26.750" v="7929"/>
          <ac:cxnSpMkLst>
            <pc:docMk/>
            <pc:sldMk cId="2264026972" sldId="401"/>
            <ac:cxnSpMk id="7" creationId="{D22F6555-123C-438A-84B3-BBC857FBE1AA}"/>
          </ac:cxnSpMkLst>
        </pc:cxnChg>
        <pc:cxnChg chg="add">
          <ac:chgData name="Prateek Jain" userId="e9384439-bc86-4235-9526-b6fea8d9f193" providerId="ADAL" clId="{6F4B128A-3C92-4D1C-8E38-CC54B2E4F839}" dt="2019-01-01T23:04:12.567" v="7932"/>
          <ac:cxnSpMkLst>
            <pc:docMk/>
            <pc:sldMk cId="2264026972" sldId="401"/>
            <ac:cxnSpMk id="12" creationId="{9FDE2441-7F0D-413C-82BE-DBAAF499B225}"/>
          </ac:cxnSpMkLst>
        </pc:cxnChg>
      </pc:sldChg>
      <pc:sldChg chg="add">
        <pc:chgData name="Prateek Jain" userId="e9384439-bc86-4235-9526-b6fea8d9f193" providerId="ADAL" clId="{6F4B128A-3C92-4D1C-8E38-CC54B2E4F839}" dt="2019-01-01T18:01:25.756" v="6204"/>
        <pc:sldMkLst>
          <pc:docMk/>
          <pc:sldMk cId="3943251400" sldId="402"/>
        </pc:sldMkLst>
      </pc:sldChg>
      <pc:sldChg chg="addSp modSp add">
        <pc:chgData name="Prateek Jain" userId="e9384439-bc86-4235-9526-b6fea8d9f193" providerId="ADAL" clId="{6F4B128A-3C92-4D1C-8E38-CC54B2E4F839}" dt="2019-01-10T10:47:50.522" v="12296"/>
        <pc:sldMkLst>
          <pc:docMk/>
          <pc:sldMk cId="556767340" sldId="403"/>
        </pc:sldMkLst>
        <pc:spChg chg="mod">
          <ac:chgData name="Prateek Jain" userId="e9384439-bc86-4235-9526-b6fea8d9f193" providerId="ADAL" clId="{6F4B128A-3C92-4D1C-8E38-CC54B2E4F839}" dt="2019-01-03T02:18:46.064" v="11231" actId="1076"/>
          <ac:spMkLst>
            <pc:docMk/>
            <pc:sldMk cId="556767340" sldId="403"/>
            <ac:spMk id="3" creationId="{2674D5F1-1B4C-4699-B7DA-CC92C4FB805F}"/>
          </ac:spMkLst>
        </pc:spChg>
        <pc:spChg chg="mod">
          <ac:chgData name="Prateek Jain" userId="e9384439-bc86-4235-9526-b6fea8d9f193" providerId="ADAL" clId="{6F4B128A-3C92-4D1C-8E38-CC54B2E4F839}" dt="2019-01-03T02:19:04.478" v="11294" actId="1036"/>
          <ac:spMkLst>
            <pc:docMk/>
            <pc:sldMk cId="556767340" sldId="403"/>
            <ac:spMk id="8" creationId="{11C73210-5274-4FAA-A9F2-EFF4C37F3A5A}"/>
          </ac:spMkLst>
        </pc:spChg>
        <pc:spChg chg="mod">
          <ac:chgData name="Prateek Jain" userId="e9384439-bc86-4235-9526-b6fea8d9f193" providerId="ADAL" clId="{6F4B128A-3C92-4D1C-8E38-CC54B2E4F839}" dt="2019-01-03T02:18:44.033" v="11230" actId="1076"/>
          <ac:spMkLst>
            <pc:docMk/>
            <pc:sldMk cId="556767340" sldId="403"/>
            <ac:spMk id="9" creationId="{C36804EF-5C8D-42CE-A136-1D2E258711D4}"/>
          </ac:spMkLst>
        </pc:spChg>
        <pc:spChg chg="add">
          <ac:chgData name="Prateek Jain" userId="e9384439-bc86-4235-9526-b6fea8d9f193" providerId="ADAL" clId="{6F4B128A-3C92-4D1C-8E38-CC54B2E4F839}" dt="2019-01-10T10:47:50.522" v="12296"/>
          <ac:spMkLst>
            <pc:docMk/>
            <pc:sldMk cId="556767340" sldId="403"/>
            <ac:spMk id="10" creationId="{44D1308B-597A-48DF-8086-2D6A6CA05687}"/>
          </ac:spMkLst>
        </pc:spChg>
        <pc:picChg chg="add mod">
          <ac:chgData name="Prateek Jain" userId="e9384439-bc86-4235-9526-b6fea8d9f193" providerId="ADAL" clId="{6F4B128A-3C92-4D1C-8E38-CC54B2E4F839}" dt="2019-01-03T02:18:44.033" v="11230" actId="1076"/>
          <ac:picMkLst>
            <pc:docMk/>
            <pc:sldMk cId="556767340" sldId="403"/>
            <ac:picMk id="4" creationId="{AE46418F-4705-4F2F-AC4C-35A9A9888D94}"/>
          </ac:picMkLst>
        </pc:picChg>
        <pc:cxnChg chg="mod">
          <ac:chgData name="Prateek Jain" userId="e9384439-bc86-4235-9526-b6fea8d9f193" providerId="ADAL" clId="{6F4B128A-3C92-4D1C-8E38-CC54B2E4F839}" dt="2019-01-03T02:19:14.426" v="11296" actId="14100"/>
          <ac:cxnSpMkLst>
            <pc:docMk/>
            <pc:sldMk cId="556767340" sldId="403"/>
            <ac:cxnSpMk id="7" creationId="{71A52EC3-BCB6-4A85-AC0F-2D24827ACFC2}"/>
          </ac:cxnSpMkLst>
        </pc:cxnChg>
      </pc:sldChg>
      <pc:sldChg chg="add">
        <pc:chgData name="Prateek Jain" userId="e9384439-bc86-4235-9526-b6fea8d9f193" providerId="ADAL" clId="{6F4B128A-3C92-4D1C-8E38-CC54B2E4F839}" dt="2019-01-01T21:49:16.655" v="6223"/>
        <pc:sldMkLst>
          <pc:docMk/>
          <pc:sldMk cId="2698729547" sldId="403"/>
        </pc:sldMkLst>
      </pc:sldChg>
      <pc:sldChg chg="addSp modSp add modAnim">
        <pc:chgData name="Prateek Jain" userId="e9384439-bc86-4235-9526-b6fea8d9f193" providerId="ADAL" clId="{6F4B128A-3C92-4D1C-8E38-CC54B2E4F839}" dt="2019-01-10T10:47:57.480" v="12298"/>
        <pc:sldMkLst>
          <pc:docMk/>
          <pc:sldMk cId="411098652" sldId="404"/>
        </pc:sldMkLst>
        <pc:spChg chg="mod">
          <ac:chgData name="Prateek Jain" userId="e9384439-bc86-4235-9526-b6fea8d9f193" providerId="ADAL" clId="{6F4B128A-3C92-4D1C-8E38-CC54B2E4F839}" dt="2019-01-01T21:55:58.023" v="6465"/>
          <ac:spMkLst>
            <pc:docMk/>
            <pc:sldMk cId="411098652" sldId="404"/>
            <ac:spMk id="2" creationId="{1D51243C-329A-4742-8B90-9EB795B8796A}"/>
          </ac:spMkLst>
        </pc:spChg>
        <pc:spChg chg="mod">
          <ac:chgData name="Prateek Jain" userId="e9384439-bc86-4235-9526-b6fea8d9f193" providerId="ADAL" clId="{6F4B128A-3C92-4D1C-8E38-CC54B2E4F839}" dt="2019-01-01T22:08:53.002" v="6868" actId="20577"/>
          <ac:spMkLst>
            <pc:docMk/>
            <pc:sldMk cId="411098652" sldId="404"/>
            <ac:spMk id="3" creationId="{EC5E4FB7-4CB6-4FBA-A615-1AB77A13D49F}"/>
          </ac:spMkLst>
        </pc:spChg>
        <pc:spChg chg="add">
          <ac:chgData name="Prateek Jain" userId="e9384439-bc86-4235-9526-b6fea8d9f193" providerId="ADAL" clId="{6F4B128A-3C92-4D1C-8E38-CC54B2E4F839}" dt="2019-01-01T22:02:14.147" v="6511"/>
          <ac:spMkLst>
            <pc:docMk/>
            <pc:sldMk cId="411098652" sldId="404"/>
            <ac:spMk id="6" creationId="{A5D323C5-4096-4619-A7EC-758B487BFB22}"/>
          </ac:spMkLst>
        </pc:spChg>
        <pc:spChg chg="add">
          <ac:chgData name="Prateek Jain" userId="e9384439-bc86-4235-9526-b6fea8d9f193" providerId="ADAL" clId="{6F4B128A-3C92-4D1C-8E38-CC54B2E4F839}" dt="2019-01-01T22:02:14.147" v="6511"/>
          <ac:spMkLst>
            <pc:docMk/>
            <pc:sldMk cId="411098652" sldId="404"/>
            <ac:spMk id="7" creationId="{D590FB46-A8B3-4F7D-9C8C-BD8CC7488E56}"/>
          </ac:spMkLst>
        </pc:spChg>
        <pc:spChg chg="add">
          <ac:chgData name="Prateek Jain" userId="e9384439-bc86-4235-9526-b6fea8d9f193" providerId="ADAL" clId="{6F4B128A-3C92-4D1C-8E38-CC54B2E4F839}" dt="2019-01-10T10:47:57.480" v="12298"/>
          <ac:spMkLst>
            <pc:docMk/>
            <pc:sldMk cId="411098652" sldId="404"/>
            <ac:spMk id="8" creationId="{236FB538-140C-4FA0-A0DF-7B19FEC44E53}"/>
          </ac:spMkLst>
        </pc:spChg>
        <pc:picChg chg="add">
          <ac:chgData name="Prateek Jain" userId="e9384439-bc86-4235-9526-b6fea8d9f193" providerId="ADAL" clId="{6F4B128A-3C92-4D1C-8E38-CC54B2E4F839}" dt="2019-01-01T21:59:04.406" v="6472"/>
          <ac:picMkLst>
            <pc:docMk/>
            <pc:sldMk cId="411098652" sldId="404"/>
            <ac:picMk id="4" creationId="{0B8D152A-765F-4E31-86EA-8AEB6FF20E7E}"/>
          </ac:picMkLst>
        </pc:picChg>
        <pc:cxnChg chg="add">
          <ac:chgData name="Prateek Jain" userId="e9384439-bc86-4235-9526-b6fea8d9f193" providerId="ADAL" clId="{6F4B128A-3C92-4D1C-8E38-CC54B2E4F839}" dt="2019-01-01T22:02:14.147" v="6511"/>
          <ac:cxnSpMkLst>
            <pc:docMk/>
            <pc:sldMk cId="411098652" sldId="404"/>
            <ac:cxnSpMk id="5" creationId="{68D2D79C-F537-4191-BECB-929F6FA2223E}"/>
          </ac:cxnSpMkLst>
        </pc:cxnChg>
      </pc:sldChg>
      <pc:sldChg chg="modSp add modAnim">
        <pc:chgData name="Prateek Jain" userId="e9384439-bc86-4235-9526-b6fea8d9f193" providerId="ADAL" clId="{6F4B128A-3C92-4D1C-8E38-CC54B2E4F839}" dt="2019-01-03T02:26:39.636" v="11434" actId="20577"/>
        <pc:sldMkLst>
          <pc:docMk/>
          <pc:sldMk cId="1512455267" sldId="405"/>
        </pc:sldMkLst>
        <pc:spChg chg="mod">
          <ac:chgData name="Prateek Jain" userId="e9384439-bc86-4235-9526-b6fea8d9f193" providerId="ADAL" clId="{6F4B128A-3C92-4D1C-8E38-CC54B2E4F839}" dt="2019-01-03T02:26:39.636" v="11434" actId="20577"/>
          <ac:spMkLst>
            <pc:docMk/>
            <pc:sldMk cId="1512455267" sldId="405"/>
            <ac:spMk id="3" creationId="{5813B41C-95CC-463F-B5E7-9919A4E168CE}"/>
          </ac:spMkLst>
        </pc:spChg>
      </pc:sldChg>
      <pc:sldChg chg="addSp delSp modSp add ord">
        <pc:chgData name="Prateek Jain" userId="e9384439-bc86-4235-9526-b6fea8d9f193" providerId="ADAL" clId="{6F4B128A-3C92-4D1C-8E38-CC54B2E4F839}" dt="2019-01-02T16:37:22.939" v="10444"/>
        <pc:sldMkLst>
          <pc:docMk/>
          <pc:sldMk cId="1639468492" sldId="406"/>
        </pc:sldMkLst>
        <pc:spChg chg="del">
          <ac:chgData name="Prateek Jain" userId="e9384439-bc86-4235-9526-b6fea8d9f193" providerId="ADAL" clId="{6F4B128A-3C92-4D1C-8E38-CC54B2E4F839}" dt="2019-01-01T22:12:42.248" v="7072" actId="3680"/>
          <ac:spMkLst>
            <pc:docMk/>
            <pc:sldMk cId="1639468492" sldId="406"/>
            <ac:spMk id="5" creationId="{B51C8617-01A0-461B-9694-2D7EF8B98B85}"/>
          </ac:spMkLst>
        </pc:spChg>
        <pc:spChg chg="add mod">
          <ac:chgData name="Prateek Jain" userId="e9384439-bc86-4235-9526-b6fea8d9f193" providerId="ADAL" clId="{6F4B128A-3C92-4D1C-8E38-CC54B2E4F839}" dt="2019-01-01T22:15:34.791" v="7080" actId="255"/>
          <ac:spMkLst>
            <pc:docMk/>
            <pc:sldMk cId="1639468492" sldId="406"/>
            <ac:spMk id="14" creationId="{5EAB7CA9-0937-4AB1-A8E4-92FC4818546B}"/>
          </ac:spMkLst>
        </pc:spChg>
        <pc:spChg chg="add mod">
          <ac:chgData name="Prateek Jain" userId="e9384439-bc86-4235-9526-b6fea8d9f193" providerId="ADAL" clId="{6F4B128A-3C92-4D1C-8E38-CC54B2E4F839}" dt="2019-01-01T22:16:08.661" v="7110" actId="207"/>
          <ac:spMkLst>
            <pc:docMk/>
            <pc:sldMk cId="1639468492" sldId="406"/>
            <ac:spMk id="15" creationId="{21216997-F02C-40F2-A44D-9C6C837C0CE4}"/>
          </ac:spMkLst>
        </pc:spChg>
        <pc:graphicFrameChg chg="add mod">
          <ac:chgData name="Prateek Jain" userId="e9384439-bc86-4235-9526-b6fea8d9f193" providerId="ADAL" clId="{6F4B128A-3C92-4D1C-8E38-CC54B2E4F839}" dt="2019-01-01T22:17:25.270" v="7247" actId="20577"/>
          <ac:graphicFrameMkLst>
            <pc:docMk/>
            <pc:sldMk cId="1639468492" sldId="406"/>
            <ac:graphicFrameMk id="6" creationId="{BCA275B2-6DCA-43BE-9D35-BCE5017CCD93}"/>
          </ac:graphicFrameMkLst>
        </pc:graphicFrameChg>
        <pc:picChg chg="add mod">
          <ac:chgData name="Prateek Jain" userId="e9384439-bc86-4235-9526-b6fea8d9f193" providerId="ADAL" clId="{6F4B128A-3C92-4D1C-8E38-CC54B2E4F839}" dt="2019-01-01T22:13:48.816" v="7074" actId="931"/>
          <ac:picMkLst>
            <pc:docMk/>
            <pc:sldMk cId="1639468492" sldId="406"/>
            <ac:picMk id="8" creationId="{27C8B484-94E8-4AC0-8058-40AC95093952}"/>
          </ac:picMkLst>
        </pc:picChg>
        <pc:picChg chg="add mod">
          <ac:chgData name="Prateek Jain" userId="e9384439-bc86-4235-9526-b6fea8d9f193" providerId="ADAL" clId="{6F4B128A-3C92-4D1C-8E38-CC54B2E4F839}" dt="2019-01-01T22:13:48.816" v="7074" actId="931"/>
          <ac:picMkLst>
            <pc:docMk/>
            <pc:sldMk cId="1639468492" sldId="406"/>
            <ac:picMk id="10" creationId="{6AC2712C-5025-490A-9FEC-08ED8A167BAD}"/>
          </ac:picMkLst>
        </pc:picChg>
        <pc:picChg chg="add">
          <ac:chgData name="Prateek Jain" userId="e9384439-bc86-4235-9526-b6fea8d9f193" providerId="ADAL" clId="{6F4B128A-3C92-4D1C-8E38-CC54B2E4F839}" dt="2019-01-01T22:14:41.335" v="7075"/>
          <ac:picMkLst>
            <pc:docMk/>
            <pc:sldMk cId="1639468492" sldId="406"/>
            <ac:picMk id="11" creationId="{DC8B042B-8F8C-40AA-9E5C-60D6F2C2FF6C}"/>
          </ac:picMkLst>
        </pc:picChg>
        <pc:picChg chg="add">
          <ac:chgData name="Prateek Jain" userId="e9384439-bc86-4235-9526-b6fea8d9f193" providerId="ADAL" clId="{6F4B128A-3C92-4D1C-8E38-CC54B2E4F839}" dt="2019-01-01T22:14:52.641" v="7076"/>
          <ac:picMkLst>
            <pc:docMk/>
            <pc:sldMk cId="1639468492" sldId="406"/>
            <ac:picMk id="12" creationId="{3F36F7B7-B1EA-486E-95B5-7D6081F3629E}"/>
          </ac:picMkLst>
        </pc:picChg>
        <pc:picChg chg="add">
          <ac:chgData name="Prateek Jain" userId="e9384439-bc86-4235-9526-b6fea8d9f193" providerId="ADAL" clId="{6F4B128A-3C92-4D1C-8E38-CC54B2E4F839}" dt="2019-01-01T22:15:08.429" v="7077"/>
          <ac:picMkLst>
            <pc:docMk/>
            <pc:sldMk cId="1639468492" sldId="406"/>
            <ac:picMk id="13" creationId="{DFAE3FB0-7D64-42AE-A2B8-62166E8333AF}"/>
          </ac:picMkLst>
        </pc:picChg>
      </pc:sldChg>
      <pc:sldChg chg="modSp add">
        <pc:chgData name="Prateek Jain" userId="e9384439-bc86-4235-9526-b6fea8d9f193" providerId="ADAL" clId="{6F4B128A-3C92-4D1C-8E38-CC54B2E4F839}" dt="2019-01-01T22:19:48.951" v="7319" actId="20577"/>
        <pc:sldMkLst>
          <pc:docMk/>
          <pc:sldMk cId="4043539155" sldId="407"/>
        </pc:sldMkLst>
        <pc:spChg chg="mod">
          <ac:chgData name="Prateek Jain" userId="e9384439-bc86-4235-9526-b6fea8d9f193" providerId="ADAL" clId="{6F4B128A-3C92-4D1C-8E38-CC54B2E4F839}" dt="2019-01-01T22:19:48.951" v="7319" actId="20577"/>
          <ac:spMkLst>
            <pc:docMk/>
            <pc:sldMk cId="4043539155" sldId="407"/>
            <ac:spMk id="3" creationId="{359A5D86-B8CA-4D79-A625-0EF6E77CE8FE}"/>
          </ac:spMkLst>
        </pc:spChg>
      </pc:sldChg>
      <pc:sldChg chg="modSp add">
        <pc:chgData name="Prateek Jain" userId="e9384439-bc86-4235-9526-b6fea8d9f193" providerId="ADAL" clId="{6F4B128A-3C92-4D1C-8E38-CC54B2E4F839}" dt="2019-01-03T03:54:03.653" v="11729" actId="20577"/>
        <pc:sldMkLst>
          <pc:docMk/>
          <pc:sldMk cId="3728572065" sldId="408"/>
        </pc:sldMkLst>
        <pc:spChg chg="mod">
          <ac:chgData name="Prateek Jain" userId="e9384439-bc86-4235-9526-b6fea8d9f193" providerId="ADAL" clId="{6F4B128A-3C92-4D1C-8E38-CC54B2E4F839}" dt="2019-01-03T03:54:03.653" v="11729" actId="20577"/>
          <ac:spMkLst>
            <pc:docMk/>
            <pc:sldMk cId="3728572065" sldId="408"/>
            <ac:spMk id="3" creationId="{5AD7C472-A23A-47A5-97ED-F89F94BD8A3B}"/>
          </ac:spMkLst>
        </pc:spChg>
      </pc:sldChg>
      <pc:sldChg chg="addSp delSp modSp add modAnim">
        <pc:chgData name="Prateek Jain" userId="e9384439-bc86-4235-9526-b6fea8d9f193" providerId="ADAL" clId="{6F4B128A-3C92-4D1C-8E38-CC54B2E4F839}" dt="2019-01-10T10:48:23.785" v="12303"/>
        <pc:sldMkLst>
          <pc:docMk/>
          <pc:sldMk cId="1167843473" sldId="409"/>
        </pc:sldMkLst>
        <pc:spChg chg="mod">
          <ac:chgData name="Prateek Jain" userId="e9384439-bc86-4235-9526-b6fea8d9f193" providerId="ADAL" clId="{6F4B128A-3C92-4D1C-8E38-CC54B2E4F839}" dt="2019-01-01T23:11:51.120" v="8070" actId="207"/>
          <ac:spMkLst>
            <pc:docMk/>
            <pc:sldMk cId="1167843473" sldId="409"/>
            <ac:spMk id="3" creationId="{E35DB3D3-F4C7-499A-A8CC-BF55C73001C5}"/>
          </ac:spMkLst>
        </pc:spChg>
        <pc:spChg chg="add">
          <ac:chgData name="Prateek Jain" userId="e9384439-bc86-4235-9526-b6fea8d9f193" providerId="ADAL" clId="{6F4B128A-3C92-4D1C-8E38-CC54B2E4F839}" dt="2019-01-01T23:06:58.351" v="7969"/>
          <ac:spMkLst>
            <pc:docMk/>
            <pc:sldMk cId="1167843473" sldId="409"/>
            <ac:spMk id="15" creationId="{81E20334-D5CC-4D68-B12C-84156FF6CA2C}"/>
          </ac:spMkLst>
        </pc:spChg>
        <pc:spChg chg="add">
          <ac:chgData name="Prateek Jain" userId="e9384439-bc86-4235-9526-b6fea8d9f193" providerId="ADAL" clId="{6F4B128A-3C92-4D1C-8E38-CC54B2E4F839}" dt="2019-01-10T10:48:23.785" v="12303"/>
          <ac:spMkLst>
            <pc:docMk/>
            <pc:sldMk cId="1167843473" sldId="409"/>
            <ac:spMk id="17" creationId="{83AD5B0F-286C-4D1B-B21F-6812080DDB88}"/>
          </ac:spMkLst>
        </pc:spChg>
        <pc:spChg chg="add del mod">
          <ac:chgData name="Prateek Jain" userId="e9384439-bc86-4235-9526-b6fea8d9f193" providerId="ADAL" clId="{6F4B128A-3C92-4D1C-8E38-CC54B2E4F839}" dt="2019-01-01T23:08:43.927" v="7975" actId="767"/>
          <ac:spMkLst>
            <pc:docMk/>
            <pc:sldMk cId="1167843473" sldId="409"/>
            <ac:spMk id="19" creationId="{44EBDFF3-1D59-478B-BD0C-9420FBDC8DEE}"/>
          </ac:spMkLst>
        </pc:spChg>
        <pc:spChg chg="add">
          <ac:chgData name="Prateek Jain" userId="e9384439-bc86-4235-9526-b6fea8d9f193" providerId="ADAL" clId="{6F4B128A-3C92-4D1C-8E38-CC54B2E4F839}" dt="2019-01-01T23:08:50.115" v="7976"/>
          <ac:spMkLst>
            <pc:docMk/>
            <pc:sldMk cId="1167843473" sldId="409"/>
            <ac:spMk id="21" creationId="{9A26D3C5-DB12-4AB7-AFDD-BEFF71F352E2}"/>
          </ac:spMkLst>
        </pc:spChg>
        <pc:spChg chg="add">
          <ac:chgData name="Prateek Jain" userId="e9384439-bc86-4235-9526-b6fea8d9f193" providerId="ADAL" clId="{6F4B128A-3C92-4D1C-8E38-CC54B2E4F839}" dt="2019-01-01T23:10:10.833" v="7978"/>
          <ac:spMkLst>
            <pc:docMk/>
            <pc:sldMk cId="1167843473" sldId="409"/>
            <ac:spMk id="29" creationId="{8B4D31E1-0B1B-4B42-8575-8166020B73A4}"/>
          </ac:spMkLst>
        </pc:spChg>
        <pc:cxnChg chg="add">
          <ac:chgData name="Prateek Jain" userId="e9384439-bc86-4235-9526-b6fea8d9f193" providerId="ADAL" clId="{6F4B128A-3C92-4D1C-8E38-CC54B2E4F839}" dt="2019-01-01T23:06:26.366" v="7968"/>
          <ac:cxnSpMkLst>
            <pc:docMk/>
            <pc:sldMk cId="1167843473" sldId="409"/>
            <ac:cxnSpMk id="14" creationId="{4DA4B850-8722-4EC5-9DA2-F50D21B7BB3B}"/>
          </ac:cxnSpMkLst>
        </pc:cxnChg>
        <pc:cxnChg chg="add">
          <ac:chgData name="Prateek Jain" userId="e9384439-bc86-4235-9526-b6fea8d9f193" providerId="ADAL" clId="{6F4B128A-3C92-4D1C-8E38-CC54B2E4F839}" dt="2019-01-01T23:08:50.115" v="7976"/>
          <ac:cxnSpMkLst>
            <pc:docMk/>
            <pc:sldMk cId="1167843473" sldId="409"/>
            <ac:cxnSpMk id="20" creationId="{892EF841-1555-44C7-8659-73A8AC570EBC}"/>
          </ac:cxnSpMkLst>
        </pc:cxnChg>
        <pc:cxnChg chg="add">
          <ac:chgData name="Prateek Jain" userId="e9384439-bc86-4235-9526-b6fea8d9f193" providerId="ADAL" clId="{6F4B128A-3C92-4D1C-8E38-CC54B2E4F839}" dt="2019-01-01T23:09:56.575" v="7977"/>
          <ac:cxnSpMkLst>
            <pc:docMk/>
            <pc:sldMk cId="1167843473" sldId="409"/>
            <ac:cxnSpMk id="26" creationId="{CFB9BEB6-8C2C-47E0-A47B-600E9CACF7DE}"/>
          </ac:cxnSpMkLst>
        </pc:cxnChg>
      </pc:sldChg>
      <pc:sldChg chg="addSp delSp modSp add modAnim">
        <pc:chgData name="Prateek Jain" userId="e9384439-bc86-4235-9526-b6fea8d9f193" providerId="ADAL" clId="{6F4B128A-3C92-4D1C-8E38-CC54B2E4F839}" dt="2019-01-01T23:23:31.871" v="8621"/>
        <pc:sldMkLst>
          <pc:docMk/>
          <pc:sldMk cId="1852504362" sldId="410"/>
        </pc:sldMkLst>
        <pc:spChg chg="mod">
          <ac:chgData name="Prateek Jain" userId="e9384439-bc86-4235-9526-b6fea8d9f193" providerId="ADAL" clId="{6F4B128A-3C92-4D1C-8E38-CC54B2E4F839}" dt="2019-01-01T23:20:11.207" v="8498" actId="20577"/>
          <ac:spMkLst>
            <pc:docMk/>
            <pc:sldMk cId="1852504362" sldId="410"/>
            <ac:spMk id="3" creationId="{AB2CCE33-C88F-47C4-B28A-8630B54F834A}"/>
          </ac:spMkLst>
        </pc:spChg>
        <pc:spChg chg="add">
          <ac:chgData name="Prateek Jain" userId="e9384439-bc86-4235-9526-b6fea8d9f193" providerId="ADAL" clId="{6F4B128A-3C92-4D1C-8E38-CC54B2E4F839}" dt="2019-01-01T23:12:20.567" v="8073"/>
          <ac:spMkLst>
            <pc:docMk/>
            <pc:sldMk cId="1852504362" sldId="410"/>
            <ac:spMk id="4" creationId="{8EB5B923-86F3-4266-AAC7-DA4B363010BA}"/>
          </ac:spMkLst>
        </pc:spChg>
        <pc:inkChg chg="del">
          <ac:chgData name="Prateek Jain" userId="e9384439-bc86-4235-9526-b6fea8d9f193" providerId="ADAL" clId="{6F4B128A-3C92-4D1C-8E38-CC54B2E4F839}" dt="2019-01-01T23:23:02.936" v="8616"/>
          <ac:inkMkLst>
            <pc:docMk/>
            <pc:sldMk cId="1852504362" sldId="410"/>
            <ac:inkMk id="5" creationId="{D599198F-0596-46AE-BA07-83B3CE1E55E3}"/>
          </ac:inkMkLst>
        </pc:inkChg>
        <pc:inkChg chg="del">
          <ac:chgData name="Prateek Jain" userId="e9384439-bc86-4235-9526-b6fea8d9f193" providerId="ADAL" clId="{6F4B128A-3C92-4D1C-8E38-CC54B2E4F839}" dt="2019-01-01T23:14:25.592" v="8179"/>
          <ac:inkMkLst>
            <pc:docMk/>
            <pc:sldMk cId="1852504362" sldId="410"/>
            <ac:inkMk id="6" creationId="{CD32720B-4BB7-4ED8-8CA0-46A6727D29BC}"/>
          </ac:inkMkLst>
        </pc:inkChg>
        <pc:inkChg chg="del">
          <ac:chgData name="Prateek Jain" userId="e9384439-bc86-4235-9526-b6fea8d9f193" providerId="ADAL" clId="{6F4B128A-3C92-4D1C-8E38-CC54B2E4F839}" dt="2019-01-01T23:14:25.592" v="8179"/>
          <ac:inkMkLst>
            <pc:docMk/>
            <pc:sldMk cId="1852504362" sldId="410"/>
            <ac:inkMk id="7" creationId="{0EF2E1DB-97B6-45C2-9C65-1460595B9A37}"/>
          </ac:inkMkLst>
        </pc:inkChg>
        <pc:inkChg chg="del">
          <ac:chgData name="Prateek Jain" userId="e9384439-bc86-4235-9526-b6fea8d9f193" providerId="ADAL" clId="{6F4B128A-3C92-4D1C-8E38-CC54B2E4F839}" dt="2019-01-01T23:14:25.592" v="8179"/>
          <ac:inkMkLst>
            <pc:docMk/>
            <pc:sldMk cId="1852504362" sldId="410"/>
            <ac:inkMk id="8" creationId="{90432614-226D-49DF-A760-4CB5033E01E8}"/>
          </ac:inkMkLst>
        </pc:inkChg>
        <pc:inkChg chg="add">
          <ac:chgData name="Prateek Jain" userId="e9384439-bc86-4235-9526-b6fea8d9f193" providerId="ADAL" clId="{6F4B128A-3C92-4D1C-8E38-CC54B2E4F839}" dt="2019-01-01T23:14:25.592" v="8179"/>
          <ac:inkMkLst>
            <pc:docMk/>
            <pc:sldMk cId="1852504362" sldId="410"/>
            <ac:inkMk id="9" creationId="{E09E570C-ACF7-47EC-8096-02D16F0579EC}"/>
          </ac:inkMkLst>
        </pc:inkChg>
        <pc:inkChg chg="del">
          <ac:chgData name="Prateek Jain" userId="e9384439-bc86-4235-9526-b6fea8d9f193" providerId="ADAL" clId="{6F4B128A-3C92-4D1C-8E38-CC54B2E4F839}" dt="2019-01-01T23:23:02.936" v="8616"/>
          <ac:inkMkLst>
            <pc:docMk/>
            <pc:sldMk cId="1852504362" sldId="410"/>
            <ac:inkMk id="10" creationId="{A857F895-A676-410C-9F8A-797C8CB4E30D}"/>
          </ac:inkMkLst>
        </pc:inkChg>
        <pc:inkChg chg="add del">
          <ac:chgData name="Prateek Jain" userId="e9384439-bc86-4235-9526-b6fea8d9f193" providerId="ADAL" clId="{6F4B128A-3C92-4D1C-8E38-CC54B2E4F839}" dt="2019-01-01T23:23:04.733" v="8617"/>
          <ac:inkMkLst>
            <pc:docMk/>
            <pc:sldMk cId="1852504362" sldId="410"/>
            <ac:inkMk id="11" creationId="{6D63ADE2-001F-4BE5-ADB7-E1CDE25239AE}"/>
          </ac:inkMkLst>
        </pc:inkChg>
        <pc:inkChg chg="del">
          <ac:chgData name="Prateek Jain" userId="e9384439-bc86-4235-9526-b6fea8d9f193" providerId="ADAL" clId="{6F4B128A-3C92-4D1C-8E38-CC54B2E4F839}" dt="2019-01-01T23:23:04.733" v="8617"/>
          <ac:inkMkLst>
            <pc:docMk/>
            <pc:sldMk cId="1852504362" sldId="410"/>
            <ac:inkMk id="12" creationId="{BC56C18D-EC58-431C-9F63-1E441E2D855B}"/>
          </ac:inkMkLst>
        </pc:inkChg>
        <pc:inkChg chg="add del">
          <ac:chgData name="Prateek Jain" userId="e9384439-bc86-4235-9526-b6fea8d9f193" providerId="ADAL" clId="{6F4B128A-3C92-4D1C-8E38-CC54B2E4F839}" dt="2019-01-01T23:23:12.033" v="8618"/>
          <ac:inkMkLst>
            <pc:docMk/>
            <pc:sldMk cId="1852504362" sldId="410"/>
            <ac:inkMk id="13" creationId="{DA62D961-BB61-4A7F-815E-90BAE484BDD2}"/>
          </ac:inkMkLst>
        </pc:inkChg>
        <pc:inkChg chg="del">
          <ac:chgData name="Prateek Jain" userId="e9384439-bc86-4235-9526-b6fea8d9f193" providerId="ADAL" clId="{6F4B128A-3C92-4D1C-8E38-CC54B2E4F839}" dt="2019-01-01T23:23:12.033" v="8618"/>
          <ac:inkMkLst>
            <pc:docMk/>
            <pc:sldMk cId="1852504362" sldId="410"/>
            <ac:inkMk id="14" creationId="{366A058F-1812-4EF5-A0DD-CBBA81F850D0}"/>
          </ac:inkMkLst>
        </pc:inkChg>
        <pc:inkChg chg="del">
          <ac:chgData name="Prateek Jain" userId="e9384439-bc86-4235-9526-b6fea8d9f193" providerId="ADAL" clId="{6F4B128A-3C92-4D1C-8E38-CC54B2E4F839}" dt="2019-01-01T23:23:12.033" v="8618"/>
          <ac:inkMkLst>
            <pc:docMk/>
            <pc:sldMk cId="1852504362" sldId="410"/>
            <ac:inkMk id="15" creationId="{E8651AB8-9543-4CF0-8411-B6AE945679DD}"/>
          </ac:inkMkLst>
        </pc:inkChg>
        <pc:inkChg chg="del">
          <ac:chgData name="Prateek Jain" userId="e9384439-bc86-4235-9526-b6fea8d9f193" providerId="ADAL" clId="{6F4B128A-3C92-4D1C-8E38-CC54B2E4F839}" dt="2019-01-01T23:23:12.033" v="8618"/>
          <ac:inkMkLst>
            <pc:docMk/>
            <pc:sldMk cId="1852504362" sldId="410"/>
            <ac:inkMk id="16" creationId="{7B3F8940-EB26-4B93-83B3-CC00E1407A6C}"/>
          </ac:inkMkLst>
        </pc:inkChg>
        <pc:inkChg chg="del">
          <ac:chgData name="Prateek Jain" userId="e9384439-bc86-4235-9526-b6fea8d9f193" providerId="ADAL" clId="{6F4B128A-3C92-4D1C-8E38-CC54B2E4F839}" dt="2019-01-01T23:23:12.033" v="8618"/>
          <ac:inkMkLst>
            <pc:docMk/>
            <pc:sldMk cId="1852504362" sldId="410"/>
            <ac:inkMk id="17" creationId="{C5B61CB8-A6E0-412E-BB53-F81CBC570021}"/>
          </ac:inkMkLst>
        </pc:inkChg>
        <pc:inkChg chg="del">
          <ac:chgData name="Prateek Jain" userId="e9384439-bc86-4235-9526-b6fea8d9f193" providerId="ADAL" clId="{6F4B128A-3C92-4D1C-8E38-CC54B2E4F839}" dt="2019-01-01T23:23:12.033" v="8618"/>
          <ac:inkMkLst>
            <pc:docMk/>
            <pc:sldMk cId="1852504362" sldId="410"/>
            <ac:inkMk id="18" creationId="{78CA78D1-920A-45AD-9940-628064D930DC}"/>
          </ac:inkMkLst>
        </pc:inkChg>
        <pc:inkChg chg="del">
          <ac:chgData name="Prateek Jain" userId="e9384439-bc86-4235-9526-b6fea8d9f193" providerId="ADAL" clId="{6F4B128A-3C92-4D1C-8E38-CC54B2E4F839}" dt="2019-01-01T23:23:12.033" v="8618"/>
          <ac:inkMkLst>
            <pc:docMk/>
            <pc:sldMk cId="1852504362" sldId="410"/>
            <ac:inkMk id="19" creationId="{BF0512AA-A573-4AEE-946C-82AF35B8D303}"/>
          </ac:inkMkLst>
        </pc:inkChg>
        <pc:inkChg chg="add del">
          <ac:chgData name="Prateek Jain" userId="e9384439-bc86-4235-9526-b6fea8d9f193" providerId="ADAL" clId="{6F4B128A-3C92-4D1C-8E38-CC54B2E4F839}" dt="2019-01-01T23:23:15.095" v="8619"/>
          <ac:inkMkLst>
            <pc:docMk/>
            <pc:sldMk cId="1852504362" sldId="410"/>
            <ac:inkMk id="20" creationId="{E6C4874C-CBB9-4F1D-96ED-F240F920AB83}"/>
          </ac:inkMkLst>
        </pc:inkChg>
        <pc:inkChg chg="del">
          <ac:chgData name="Prateek Jain" userId="e9384439-bc86-4235-9526-b6fea8d9f193" providerId="ADAL" clId="{6F4B128A-3C92-4D1C-8E38-CC54B2E4F839}" dt="2019-01-01T23:23:15.095" v="8619"/>
          <ac:inkMkLst>
            <pc:docMk/>
            <pc:sldMk cId="1852504362" sldId="410"/>
            <ac:inkMk id="21" creationId="{66A4854F-A4C4-4EA6-940A-59373E9232B5}"/>
          </ac:inkMkLst>
        </pc:inkChg>
        <pc:inkChg chg="del">
          <ac:chgData name="Prateek Jain" userId="e9384439-bc86-4235-9526-b6fea8d9f193" providerId="ADAL" clId="{6F4B128A-3C92-4D1C-8E38-CC54B2E4F839}" dt="2019-01-01T23:23:15.095" v="8619"/>
          <ac:inkMkLst>
            <pc:docMk/>
            <pc:sldMk cId="1852504362" sldId="410"/>
            <ac:inkMk id="22" creationId="{C3C02A77-AFB5-4CF6-916F-F1CA7425A174}"/>
          </ac:inkMkLst>
        </pc:inkChg>
        <pc:inkChg chg="del">
          <ac:chgData name="Prateek Jain" userId="e9384439-bc86-4235-9526-b6fea8d9f193" providerId="ADAL" clId="{6F4B128A-3C92-4D1C-8E38-CC54B2E4F839}" dt="2019-01-01T23:23:15.095" v="8619"/>
          <ac:inkMkLst>
            <pc:docMk/>
            <pc:sldMk cId="1852504362" sldId="410"/>
            <ac:inkMk id="23" creationId="{9D11AA0B-C35A-4FF0-BECD-82366C09E2FF}"/>
          </ac:inkMkLst>
        </pc:inkChg>
        <pc:inkChg chg="del">
          <ac:chgData name="Prateek Jain" userId="e9384439-bc86-4235-9526-b6fea8d9f193" providerId="ADAL" clId="{6F4B128A-3C92-4D1C-8E38-CC54B2E4F839}" dt="2019-01-01T23:23:15.095" v="8619"/>
          <ac:inkMkLst>
            <pc:docMk/>
            <pc:sldMk cId="1852504362" sldId="410"/>
            <ac:inkMk id="24" creationId="{BDC5204A-7AB5-4B7F-982A-C4BF284BF383}"/>
          </ac:inkMkLst>
        </pc:inkChg>
        <pc:inkChg chg="del">
          <ac:chgData name="Prateek Jain" userId="e9384439-bc86-4235-9526-b6fea8d9f193" providerId="ADAL" clId="{6F4B128A-3C92-4D1C-8E38-CC54B2E4F839}" dt="2019-01-01T23:23:15.095" v="8619"/>
          <ac:inkMkLst>
            <pc:docMk/>
            <pc:sldMk cId="1852504362" sldId="410"/>
            <ac:inkMk id="25" creationId="{099D718D-9208-456A-8F58-08B717F58B16}"/>
          </ac:inkMkLst>
        </pc:inkChg>
        <pc:inkChg chg="del">
          <ac:chgData name="Prateek Jain" userId="e9384439-bc86-4235-9526-b6fea8d9f193" providerId="ADAL" clId="{6F4B128A-3C92-4D1C-8E38-CC54B2E4F839}" dt="2019-01-01T23:23:15.095" v="8619"/>
          <ac:inkMkLst>
            <pc:docMk/>
            <pc:sldMk cId="1852504362" sldId="410"/>
            <ac:inkMk id="26" creationId="{C50DE426-DED0-40F8-B972-39A2EA39DC5D}"/>
          </ac:inkMkLst>
        </pc:inkChg>
        <pc:inkChg chg="add">
          <ac:chgData name="Prateek Jain" userId="e9384439-bc86-4235-9526-b6fea8d9f193" providerId="ADAL" clId="{6F4B128A-3C92-4D1C-8E38-CC54B2E4F839}" dt="2019-01-01T23:23:15.095" v="8619"/>
          <ac:inkMkLst>
            <pc:docMk/>
            <pc:sldMk cId="1852504362" sldId="410"/>
            <ac:inkMk id="27" creationId="{BDCDDB87-15F5-42DC-9CB2-55405A56AD02}"/>
          </ac:inkMkLst>
        </pc:inkChg>
      </pc:sldChg>
      <pc:sldChg chg="modSp add modAnim">
        <pc:chgData name="Prateek Jain" userId="e9384439-bc86-4235-9526-b6fea8d9f193" providerId="ADAL" clId="{6F4B128A-3C92-4D1C-8E38-CC54B2E4F839}" dt="2019-01-01T23:30:52.423" v="8933"/>
        <pc:sldMkLst>
          <pc:docMk/>
          <pc:sldMk cId="747867800" sldId="411"/>
        </pc:sldMkLst>
        <pc:spChg chg="mod">
          <ac:chgData name="Prateek Jain" userId="e9384439-bc86-4235-9526-b6fea8d9f193" providerId="ADAL" clId="{6F4B128A-3C92-4D1C-8E38-CC54B2E4F839}" dt="2019-01-01T23:30:27.289" v="8931" actId="20577"/>
          <ac:spMkLst>
            <pc:docMk/>
            <pc:sldMk cId="747867800" sldId="411"/>
            <ac:spMk id="3" creationId="{AB2CCE33-C88F-47C4-B28A-8630B54F834A}"/>
          </ac:spMkLst>
        </pc:spChg>
      </pc:sldChg>
      <pc:sldChg chg="add">
        <pc:chgData name="Prateek Jain" userId="e9384439-bc86-4235-9526-b6fea8d9f193" providerId="ADAL" clId="{6F4B128A-3C92-4D1C-8E38-CC54B2E4F839}" dt="2019-01-01T23:30:57.520" v="8934"/>
        <pc:sldMkLst>
          <pc:docMk/>
          <pc:sldMk cId="4189820366" sldId="412"/>
        </pc:sldMkLst>
      </pc:sldChg>
      <pc:sldChg chg="addSp modSp add modAnim">
        <pc:chgData name="Prateek Jain" userId="e9384439-bc86-4235-9526-b6fea8d9f193" providerId="ADAL" clId="{6F4B128A-3C92-4D1C-8E38-CC54B2E4F839}" dt="2019-01-10T10:48:35.862" v="12305" actId="1076"/>
        <pc:sldMkLst>
          <pc:docMk/>
          <pc:sldMk cId="2524478756" sldId="413"/>
        </pc:sldMkLst>
        <pc:spChg chg="mod">
          <ac:chgData name="Prateek Jain" userId="e9384439-bc86-4235-9526-b6fea8d9f193" providerId="ADAL" clId="{6F4B128A-3C92-4D1C-8E38-CC54B2E4F839}" dt="2019-01-01T23:31:36.774" v="9025" actId="20577"/>
          <ac:spMkLst>
            <pc:docMk/>
            <pc:sldMk cId="2524478756" sldId="413"/>
            <ac:spMk id="3" creationId="{E35DB3D3-F4C7-499A-A8CC-BF55C73001C5}"/>
          </ac:spMkLst>
        </pc:spChg>
        <pc:spChg chg="add mod">
          <ac:chgData name="Prateek Jain" userId="e9384439-bc86-4235-9526-b6fea8d9f193" providerId="ADAL" clId="{6F4B128A-3C92-4D1C-8E38-CC54B2E4F839}" dt="2019-01-01T23:32:20.978" v="9075" actId="20577"/>
          <ac:spMkLst>
            <pc:docMk/>
            <pc:sldMk cId="2524478756" sldId="413"/>
            <ac:spMk id="8" creationId="{C464FC93-104D-4C09-8F74-CD4890DC2F6C}"/>
          </ac:spMkLst>
        </pc:spChg>
        <pc:spChg chg="add">
          <ac:chgData name="Prateek Jain" userId="e9384439-bc86-4235-9526-b6fea8d9f193" providerId="ADAL" clId="{6F4B128A-3C92-4D1C-8E38-CC54B2E4F839}" dt="2019-01-01T23:32:35.466" v="9076"/>
          <ac:spMkLst>
            <pc:docMk/>
            <pc:sldMk cId="2524478756" sldId="413"/>
            <ac:spMk id="18" creationId="{18CB0D34-B666-4794-B41B-8FDC877D2493}"/>
          </ac:spMkLst>
        </pc:spChg>
        <pc:spChg chg="add mod">
          <ac:chgData name="Prateek Jain" userId="e9384439-bc86-4235-9526-b6fea8d9f193" providerId="ADAL" clId="{6F4B128A-3C92-4D1C-8E38-CC54B2E4F839}" dt="2019-01-10T10:48:35.862" v="12305" actId="1076"/>
          <ac:spMkLst>
            <pc:docMk/>
            <pc:sldMk cId="2524478756" sldId="413"/>
            <ac:spMk id="19" creationId="{92784FED-5A37-4AE5-B3DA-F03635098CCC}"/>
          </ac:spMkLst>
        </pc:spChg>
      </pc:sldChg>
      <pc:sldChg chg="modSp add">
        <pc:chgData name="Prateek Jain" userId="e9384439-bc86-4235-9526-b6fea8d9f193" providerId="ADAL" clId="{6F4B128A-3C92-4D1C-8E38-CC54B2E4F839}" dt="2019-01-03T03:58:53.652" v="11746" actId="20577"/>
        <pc:sldMkLst>
          <pc:docMk/>
          <pc:sldMk cId="2346760969" sldId="414"/>
        </pc:sldMkLst>
        <pc:spChg chg="mod">
          <ac:chgData name="Prateek Jain" userId="e9384439-bc86-4235-9526-b6fea8d9f193" providerId="ADAL" clId="{6F4B128A-3C92-4D1C-8E38-CC54B2E4F839}" dt="2019-01-03T02:51:56.608" v="11523" actId="20577"/>
          <ac:spMkLst>
            <pc:docMk/>
            <pc:sldMk cId="2346760969" sldId="414"/>
            <ac:spMk id="3" creationId="{5CD245FA-9D09-48D3-B985-A00875D0274D}"/>
          </ac:spMkLst>
        </pc:spChg>
        <pc:graphicFrameChg chg="mod modGraphic">
          <ac:chgData name="Prateek Jain" userId="e9384439-bc86-4235-9526-b6fea8d9f193" providerId="ADAL" clId="{6F4B128A-3C92-4D1C-8E38-CC54B2E4F839}" dt="2019-01-03T03:58:53.652" v="11746" actId="20577"/>
          <ac:graphicFrameMkLst>
            <pc:docMk/>
            <pc:sldMk cId="2346760969" sldId="414"/>
            <ac:graphicFrameMk id="4" creationId="{8E8077DB-BDCC-4837-87E1-3EFF045BD46F}"/>
          </ac:graphicFrameMkLst>
        </pc:graphicFrameChg>
        <pc:graphicFrameChg chg="mod">
          <ac:chgData name="Prateek Jain" userId="e9384439-bc86-4235-9526-b6fea8d9f193" providerId="ADAL" clId="{6F4B128A-3C92-4D1C-8E38-CC54B2E4F839}" dt="2019-01-01T23:35:16.258" v="9104" actId="20577"/>
          <ac:graphicFrameMkLst>
            <pc:docMk/>
            <pc:sldMk cId="2346760969" sldId="414"/>
            <ac:graphicFrameMk id="5" creationId="{C956E83D-5FDD-4B3B-8FA9-45AC565A949A}"/>
          </ac:graphicFrameMkLst>
        </pc:graphicFrameChg>
      </pc:sldChg>
      <pc:sldChg chg="modSp add del">
        <pc:chgData name="Prateek Jain" userId="e9384439-bc86-4235-9526-b6fea8d9f193" providerId="ADAL" clId="{6F4B128A-3C92-4D1C-8E38-CC54B2E4F839}" dt="2019-01-03T01:49:00.678" v="11174" actId="2696"/>
        <pc:sldMkLst>
          <pc:docMk/>
          <pc:sldMk cId="24728068" sldId="415"/>
        </pc:sldMkLst>
        <pc:spChg chg="mod">
          <ac:chgData name="Prateek Jain" userId="e9384439-bc86-4235-9526-b6fea8d9f193" providerId="ADAL" clId="{6F4B128A-3C92-4D1C-8E38-CC54B2E4F839}" dt="2019-01-03T01:48:44.210" v="11173" actId="20577"/>
          <ac:spMkLst>
            <pc:docMk/>
            <pc:sldMk cId="24728068" sldId="415"/>
            <ac:spMk id="2" creationId="{201BF835-3F42-4F0D-8CF3-85B6AD5CDA11}"/>
          </ac:spMkLst>
        </pc:spChg>
      </pc:sldChg>
      <pc:sldChg chg="addSp modSp add">
        <pc:chgData name="Prateek Jain" userId="e9384439-bc86-4235-9526-b6fea8d9f193" providerId="ADAL" clId="{6F4B128A-3C92-4D1C-8E38-CC54B2E4F839}" dt="2019-01-10T10:48:06.674" v="12300"/>
        <pc:sldMkLst>
          <pc:docMk/>
          <pc:sldMk cId="2716715423" sldId="415"/>
        </pc:sldMkLst>
        <pc:spChg chg="mod">
          <ac:chgData name="Prateek Jain" userId="e9384439-bc86-4235-9526-b6fea8d9f193" providerId="ADAL" clId="{6F4B128A-3C92-4D1C-8E38-CC54B2E4F839}" dt="2019-01-03T01:49:06.502" v="11183" actId="20577"/>
          <ac:spMkLst>
            <pc:docMk/>
            <pc:sldMk cId="2716715423" sldId="415"/>
            <ac:spMk id="2" creationId="{2CF5A541-559F-4DC7-A878-AC0C2DAB121E}"/>
          </ac:spMkLst>
        </pc:spChg>
        <pc:spChg chg="add">
          <ac:chgData name="Prateek Jain" userId="e9384439-bc86-4235-9526-b6fea8d9f193" providerId="ADAL" clId="{6F4B128A-3C92-4D1C-8E38-CC54B2E4F839}" dt="2019-01-10T10:48:06.674" v="12300"/>
          <ac:spMkLst>
            <pc:docMk/>
            <pc:sldMk cId="2716715423" sldId="415"/>
            <ac:spMk id="10" creationId="{85E7AD1B-F152-4C5C-B495-0B83A46F9CC1}"/>
          </ac:spMkLst>
        </pc:spChg>
      </pc:sldChg>
      <pc:sldChg chg="addSp modSp add">
        <pc:chgData name="Prateek Jain" userId="e9384439-bc86-4235-9526-b6fea8d9f193" providerId="ADAL" clId="{6F4B128A-3C92-4D1C-8E38-CC54B2E4F839}" dt="2019-01-10T10:47:40.224" v="12294" actId="1076"/>
        <pc:sldMkLst>
          <pc:docMk/>
          <pc:sldMk cId="2127787719" sldId="416"/>
        </pc:sldMkLst>
        <pc:spChg chg="mod">
          <ac:chgData name="Prateek Jain" userId="e9384439-bc86-4235-9526-b6fea8d9f193" providerId="ADAL" clId="{6F4B128A-3C92-4D1C-8E38-CC54B2E4F839}" dt="2019-01-03T02:22:41.449" v="11309" actId="20577"/>
          <ac:spMkLst>
            <pc:docMk/>
            <pc:sldMk cId="2127787719" sldId="416"/>
            <ac:spMk id="2" creationId="{71CA4BEA-B847-4861-B2B6-1A1D2F24DC4C}"/>
          </ac:spMkLst>
        </pc:spChg>
        <pc:spChg chg="mod">
          <ac:chgData name="Prateek Jain" userId="e9384439-bc86-4235-9526-b6fea8d9f193" providerId="ADAL" clId="{6F4B128A-3C92-4D1C-8E38-CC54B2E4F839}" dt="2019-01-03T02:24:12.507" v="11424" actId="5793"/>
          <ac:spMkLst>
            <pc:docMk/>
            <pc:sldMk cId="2127787719" sldId="416"/>
            <ac:spMk id="3" creationId="{2D57E3C1-5EAC-4133-855F-A1C0440D2B73}"/>
          </ac:spMkLst>
        </pc:spChg>
        <pc:spChg chg="add mod">
          <ac:chgData name="Prateek Jain" userId="e9384439-bc86-4235-9526-b6fea8d9f193" providerId="ADAL" clId="{6F4B128A-3C92-4D1C-8E38-CC54B2E4F839}" dt="2019-01-03T02:23:57.557" v="11418" actId="20577"/>
          <ac:spMkLst>
            <pc:docMk/>
            <pc:sldMk cId="2127787719" sldId="416"/>
            <ac:spMk id="6" creationId="{59E73EFE-C991-4DEC-921A-44F3E8D3338D}"/>
          </ac:spMkLst>
        </pc:spChg>
        <pc:spChg chg="add">
          <ac:chgData name="Prateek Jain" userId="e9384439-bc86-4235-9526-b6fea8d9f193" providerId="ADAL" clId="{6F4B128A-3C92-4D1C-8E38-CC54B2E4F839}" dt="2019-01-03T02:23:29.539" v="11361"/>
          <ac:spMkLst>
            <pc:docMk/>
            <pc:sldMk cId="2127787719" sldId="416"/>
            <ac:spMk id="7" creationId="{545FFD5D-F369-468D-8702-ECCB04310D98}"/>
          </ac:spMkLst>
        </pc:spChg>
        <pc:spChg chg="add mod">
          <ac:chgData name="Prateek Jain" userId="e9384439-bc86-4235-9526-b6fea8d9f193" providerId="ADAL" clId="{6F4B128A-3C92-4D1C-8E38-CC54B2E4F839}" dt="2019-01-10T10:47:40.224" v="12294" actId="1076"/>
          <ac:spMkLst>
            <pc:docMk/>
            <pc:sldMk cId="2127787719" sldId="416"/>
            <ac:spMk id="8" creationId="{C493AFA9-4AC2-4E91-BB20-98FD136268A6}"/>
          </ac:spMkLst>
        </pc:spChg>
        <pc:picChg chg="add">
          <ac:chgData name="Prateek Jain" userId="e9384439-bc86-4235-9526-b6fea8d9f193" providerId="ADAL" clId="{6F4B128A-3C92-4D1C-8E38-CC54B2E4F839}" dt="2019-01-03T02:23:29.539" v="11361"/>
          <ac:picMkLst>
            <pc:docMk/>
            <pc:sldMk cId="2127787719" sldId="416"/>
            <ac:picMk id="4" creationId="{94A2BD49-1C9C-49C4-854E-890CAF973758}"/>
          </ac:picMkLst>
        </pc:picChg>
        <pc:cxnChg chg="add">
          <ac:chgData name="Prateek Jain" userId="e9384439-bc86-4235-9526-b6fea8d9f193" providerId="ADAL" clId="{6F4B128A-3C92-4D1C-8E38-CC54B2E4F839}" dt="2019-01-03T02:23:29.539" v="11361"/>
          <ac:cxnSpMkLst>
            <pc:docMk/>
            <pc:sldMk cId="2127787719" sldId="416"/>
            <ac:cxnSpMk id="5" creationId="{21B55B98-BA86-4817-B1E8-353843E0904F}"/>
          </ac:cxnSpMkLst>
        </pc:cxnChg>
      </pc:sldChg>
      <pc:sldChg chg="modSp add">
        <pc:chgData name="Prateek Jain" userId="e9384439-bc86-4235-9526-b6fea8d9f193" providerId="ADAL" clId="{6F4B128A-3C92-4D1C-8E38-CC54B2E4F839}" dt="2019-01-03T02:58:20.563" v="11600" actId="20577"/>
        <pc:sldMkLst>
          <pc:docMk/>
          <pc:sldMk cId="482470026" sldId="417"/>
        </pc:sldMkLst>
        <pc:spChg chg="mod">
          <ac:chgData name="Prateek Jain" userId="e9384439-bc86-4235-9526-b6fea8d9f193" providerId="ADAL" clId="{6F4B128A-3C92-4D1C-8E38-CC54B2E4F839}" dt="2019-01-03T02:58:20.563" v="11600" actId="20577"/>
          <ac:spMkLst>
            <pc:docMk/>
            <pc:sldMk cId="482470026" sldId="417"/>
            <ac:spMk id="15" creationId="{00000000-0000-0000-0000-000000000000}"/>
          </ac:spMkLst>
        </pc:spChg>
      </pc:sldChg>
      <pc:sldChg chg="add">
        <pc:chgData name="Prateek Jain" userId="e9384439-bc86-4235-9526-b6fea8d9f193" providerId="ADAL" clId="{6F4B128A-3C92-4D1C-8E38-CC54B2E4F839}" dt="2019-01-03T03:09:19.269" v="11679"/>
        <pc:sldMkLst>
          <pc:docMk/>
          <pc:sldMk cId="1651233478" sldId="418"/>
        </pc:sldMkLst>
      </pc:sldChg>
      <pc:sldChg chg="addSp delSp modSp add">
        <pc:chgData name="Prateek Jain" userId="e9384439-bc86-4235-9526-b6fea8d9f193" providerId="ADAL" clId="{6F4B128A-3C92-4D1C-8E38-CC54B2E4F839}" dt="2019-01-03T04:35:18.534" v="12159" actId="478"/>
        <pc:sldMkLst>
          <pc:docMk/>
          <pc:sldMk cId="3573129924" sldId="419"/>
        </pc:sldMkLst>
        <pc:spChg chg="mod">
          <ac:chgData name="Prateek Jain" userId="e9384439-bc86-4235-9526-b6fea8d9f193" providerId="ADAL" clId="{6F4B128A-3C92-4D1C-8E38-CC54B2E4F839}" dt="2019-01-03T04:34:06.016" v="12143" actId="20577"/>
          <ac:spMkLst>
            <pc:docMk/>
            <pc:sldMk cId="3573129924" sldId="419"/>
            <ac:spMk id="3" creationId="{00000000-0000-0000-0000-000000000000}"/>
          </ac:spMkLst>
        </pc:spChg>
        <pc:spChg chg="add del">
          <ac:chgData name="Prateek Jain" userId="e9384439-bc86-4235-9526-b6fea8d9f193" providerId="ADAL" clId="{6F4B128A-3C92-4D1C-8E38-CC54B2E4F839}" dt="2019-01-03T04:35:18.534" v="12159" actId="478"/>
          <ac:spMkLst>
            <pc:docMk/>
            <pc:sldMk cId="3573129924" sldId="419"/>
            <ac:spMk id="4" creationId="{00000000-0000-0000-0000-000000000000}"/>
          </ac:spMkLst>
        </pc:spChg>
        <pc:spChg chg="add del">
          <ac:chgData name="Prateek Jain" userId="e9384439-bc86-4235-9526-b6fea8d9f193" providerId="ADAL" clId="{6F4B128A-3C92-4D1C-8E38-CC54B2E4F839}" dt="2019-01-03T04:34:25.408" v="12156" actId="478"/>
          <ac:spMkLst>
            <pc:docMk/>
            <pc:sldMk cId="3573129924" sldId="419"/>
            <ac:spMk id="8" creationId="{00000000-0000-0000-0000-000000000000}"/>
          </ac:spMkLst>
        </pc:spChg>
        <pc:spChg chg="mod">
          <ac:chgData name="Prateek Jain" userId="e9384439-bc86-4235-9526-b6fea8d9f193" providerId="ADAL" clId="{6F4B128A-3C92-4D1C-8E38-CC54B2E4F839}" dt="2019-01-03T04:34:19.735" v="12154" actId="20577"/>
          <ac:spMkLst>
            <pc:docMk/>
            <pc:sldMk cId="3573129924" sldId="419"/>
            <ac:spMk id="10" creationId="{04CE72F2-8117-4E00-B2F9-B8278716AA0C}"/>
          </ac:spMkLst>
        </pc:spChg>
      </pc:sldChg>
      <pc:sldChg chg="addSp delSp modSp add">
        <pc:chgData name="Prateek Jain" userId="e9384439-bc86-4235-9526-b6fea8d9f193" providerId="ADAL" clId="{6F4B128A-3C92-4D1C-8E38-CC54B2E4F839}" dt="2019-01-10T10:51:33.190" v="12368" actId="20577"/>
        <pc:sldMkLst>
          <pc:docMk/>
          <pc:sldMk cId="1024956595" sldId="420"/>
        </pc:sldMkLst>
        <pc:spChg chg="mod">
          <ac:chgData name="Prateek Jain" userId="e9384439-bc86-4235-9526-b6fea8d9f193" providerId="ADAL" clId="{6F4B128A-3C92-4D1C-8E38-CC54B2E4F839}" dt="2019-01-10T10:51:33.190" v="12368" actId="20577"/>
          <ac:spMkLst>
            <pc:docMk/>
            <pc:sldMk cId="1024956595" sldId="420"/>
            <ac:spMk id="2" creationId="{4F693F63-4B5A-4C14-9ADB-94E8056B8D57}"/>
          </ac:spMkLst>
        </pc:spChg>
        <pc:spChg chg="del">
          <ac:chgData name="Prateek Jain" userId="e9384439-bc86-4235-9526-b6fea8d9f193" providerId="ADAL" clId="{6F4B128A-3C92-4D1C-8E38-CC54B2E4F839}" dt="2019-01-10T10:49:54.884" v="12321" actId="478"/>
          <ac:spMkLst>
            <pc:docMk/>
            <pc:sldMk cId="1024956595" sldId="420"/>
            <ac:spMk id="3" creationId="{AD90A388-D9BB-4B99-A01C-6EA8B04519E4}"/>
          </ac:spMkLst>
        </pc:spChg>
        <pc:spChg chg="add del">
          <ac:chgData name="Prateek Jain" userId="e9384439-bc86-4235-9526-b6fea8d9f193" providerId="ADAL" clId="{6F4B128A-3C92-4D1C-8E38-CC54B2E4F839}" dt="2019-01-10T10:49:56.643" v="12323"/>
          <ac:spMkLst>
            <pc:docMk/>
            <pc:sldMk cId="1024956595" sldId="420"/>
            <ac:spMk id="4" creationId="{67675F12-0C54-4774-9FA6-5C1ED69AB6E3}"/>
          </ac:spMkLst>
        </pc:spChg>
        <pc:picChg chg="add del mod">
          <ac:chgData name="Prateek Jain" userId="e9384439-bc86-4235-9526-b6fea8d9f193" providerId="ADAL" clId="{6F4B128A-3C92-4D1C-8E38-CC54B2E4F839}" dt="2019-01-10T10:50:58.541" v="12329" actId="478"/>
          <ac:picMkLst>
            <pc:docMk/>
            <pc:sldMk cId="1024956595" sldId="420"/>
            <ac:picMk id="1026" creationId="{FF153485-0DE3-4B12-9BAE-C390DBECB1FE}"/>
          </ac:picMkLst>
        </pc:picChg>
        <pc:picChg chg="add mod">
          <ac:chgData name="Prateek Jain" userId="e9384439-bc86-4235-9526-b6fea8d9f193" providerId="ADAL" clId="{6F4B128A-3C92-4D1C-8E38-CC54B2E4F839}" dt="2019-01-10T10:51:08.252" v="12333" actId="14100"/>
          <ac:picMkLst>
            <pc:docMk/>
            <pc:sldMk cId="1024956595" sldId="420"/>
            <ac:picMk id="1028" creationId="{D1B04814-DE39-4BA4-A554-91C871210ED7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1T16:52:5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4039 2117 720,'-22'-103'571,"17"82"-170,6 17-9,-1 5-374,0-1 1,0 0-1,0 0 0,0 0 1,0 0-1,1 0 1,-1 0-1,0 0 0,0 0 1,0 0-1,0 0 1,0 0-1,0 0 0,0 0 1,0 0-1,0 0 1,0 1-1,0-1 0,1 0 1,-1 0-1,0 0 1,0 0-1,0 0 0,0 0 1,0 0-1,0 0 1,0 1-1,0-1 1,0 0-1,0 0 0,0 0 1,0 0-1,0 0 1,0 0-1,0 0 0,0 0 1,0 1-1,0-1 1,0 0-1,0 0 0,0 0 1,-1 0-1,1 0 1,0 0-1,0 0 0,0 0 1,0 0-1,0 1 1,0-1-1,0 0 0,0 0 1,0 0-1,0 0 1,0 0-1,-1 0 1,1 0-1,0 0 0,0 0-18,0 0 551,0 0 39,0 0-555,0 0-1,0 0 1,-1 0 0,1 0 0,0-1 0,0 1 0,0 0 0,0 0 0,0 0 0,0 0 0,0 0 0,-1 0 0,1 0 0,0 0 0,0 0 0,0 0 0,0 0 0,0 0 0,0 0 0,0 0 0,-1 1-1,1-1 1,0 0 0,0 0 0,0 0 0,0 0 0,0 0 0,0 0 0,0 0 0,0 0 0,-1 0 0,1 0 0,0 0 0,0 0 0,0 0 0,0 1 0,0-1 0,0 0 0,0 0 0,0 0 0,0 0-1,0 0 1,0 0 0,0 0 0,0 1 0,0-1 0,0 0 0,0 0 0,0 0 0,0 0-35,6 6 686,19 9-685,-16-10 192,24 20-68,84 85 165,-73-70 488,11 15-778,-6-4 438,20 22-14,27 28-153,-50-54-193,-17-15 24,12 19-102,-21-26 33,16 26 59,-3 1 0,-2 2 0,16 37-92,30 54 60,53 80 114,-97-161-19,-3 1 0,11 38-155,-18-40 80,-8-23-6,-2 1 0,4 19-74,-9-14 36,-6-27-19,2 0-1,0 0 0,1-1 1,2 2-17,8 18 18,-2-7-5,-1 0 0,2 14-13,43 160 54,-48-172-41,-1-5 5,-2 0 1,0 7-19,-1 3 19,5 41 31,-6-49 5,1 26-55,-3-25 58,5 22-58,-3-34 14,2 19 10,-10 17 5,5-30-3,1 1 0,3 13-26,-1-10 47,0 19-47,-9 146 100,-2-124-54,-1 5-4,3-2 76,-8 27-118,0-4 96,13-84-74,-1 0-1,2 0 0,1 12-21,-1-13 39,0 0 0,0 0-1,-2 0 1,1 1 0,-2 8-39,-20 149 1012,19-157-1002,0-2-1,-1 1 1,0 0-1,-1-1 1,-4 7-10,-11 25 9,5 0-5,7-20 24,-1 1 0,-1-1 0,-6 9-28,14-28 4,-4 6 10,1 0 0,0 1 1,-2 7-15,6-14 2,0 1 0,0-1 0,0 1 0,1 0 1,-1-1-1,1 1 0,0 0 0,0-1 0,1 1 0,-1 0 0,1-1 0,0 3-2,-1-4 1,0 1 0,0-1 0,0 1 0,0-1-1,0 1 1,0-1 0,-1 1 0,1-1-1,-1 1 1,1-1 0,-2 1-1,-12 30 14,2-6 5,10-17-14,1-8 5,1 1 0,-1 0-1,1-1 1,-1 1 0,0-1 0,0 0-1,0 1 1,-1-1 0,1 0-1,0 1 1,-1-1 0,1 0 0,-1 0-1,0 0 1,0-1 0,0 1 0,0 0-1,0-1 1,0 1 0,0-1-10,-5 8 64,7-9-65,0 1 0,0-1 0,0 1 0,0-1 0,-1 0 0,1 1 0,0-1 1,0 0-1,-1 1 0,1-1 0,0 1 0,-1-1 0,1 0 0,0 0 0,-1 1 0,1-1 0,0 0 0,-1 0 0,1 1 0,-1-1 0,1 0 0,0 0 0,-1 0 0,1 0 1,-1 1-14,0-1 0,0 0 0,0 1 0,0-1 0,0 0 0,0 1 0,1-1 0,-1 1 0,0-1 0,0 1 0,1 0 0,-1-1 0,0 1 0,1 0 0,-1-1 0,1 1 0,-1 0 0,0 0 14,1 0-200,-1 0 0,1-1 0,-1 1 0,0 0 0,0 0 0,1 0 0,-1-1 0,0 1 0,0 0 0,0-1 0,0 1 0,0-1 0,0 1 0,0-1 0,0 1-1,0-1 1,0 0 0,0 1 0,0-1 200,-1 0-249,1-1 0,-1 1 0,0-1 0,1 1 0,-1-1 0,1 1 0,-1-1 0,1 0 0,-1 0 0,1 0 249,-4-2-2265,1 2 334</inkml:trace>
  <inkml:trace contextRef="#ctx0" brushRef="#br0" timeOffset="691.003">4993 6110 424,'-5'-75'362,"5"74"-301,-1 0 1,1-1-1,0 1 1,0-1 0,0 1-1,-1 0 1,1-1 0,-1 1-1,1 0 1,-1-1 0,1 1-1,-1 0 1,0-1-62,1 2 50,0 0-1,0 0 1,-1 0 0,1 0-1,0 0 1,0 0 0,0 1 0,0-1-1,0 0 1,0 0 0,0 0-1,0 0 1,-1 0 0,1 0-1,0 0 1,0 0 0,0 0-1,0 0 1,0 0 0,0 0-1,0 1 1,0-1 0,0 0 0,0 0-1,0 0 1,0 0 0,0 0-1,0 0 1,0 0 0,0 1-1,0-1 1,0 0 0,0 0-1,0 0 1,0 0 0,0 0 0,0 0-1,0 0 1,0 1 0,0-1-1,0 0 1,0 0 0,0 0-1,0 0 1,0 0 0,0 0-1,0 0 1,0 0 0,0 0-1,0 1 1,0-1 0,0 0 0,1 0-1,-1 0 1,0 0 0,0 0-1,0 0 1,0 0-50,15 29 253,0 0 0,-3 1-1,0 2-252,9 23 276,-14-39-5,-1 0 1,-1 1-1,2 11-271,-6-22 249,0 0 1,1 0-1,0 0 0,1 0 0,1 2-249,-2-10 70,0 1 1,0-1 0,1 1-1,-1-1 1,1 1-1,-1 0 1,1 0-1,0 0 1,-1 0-1,2 0-70,6-2 23,0-2-21,17-6 3,-1-1 0,-1-2 0,0 0-1,14-12-4,-16 8 11,-11 9-1,-1 1 0,1 0-1,6-3-9,-14 9 6,0 0-1,0 1 0,0-1 0,1 1 0,-1 0 0,0 0 0,1 0 0,-1 1 1,1-1-1,-1 1 0,1 0 0,-1 0 0,1 1-5,-3 0 6,1-1 1,-1 0-1,1 1 0,-1-1 1,1 0-1,-1 0 0,1 0 1,-1-1-1,1 1 0,-1-1 1,1 1-1,-1-1 0,1 0 1,-1 0-1,0 0 0,0 0 1,1 0-1,-1 0 0,0-1 1,0 1-1,0-1 0,0 1 1,0-1-1,0 0-6,-1-1 21,1 0 0,-1 0 0,1 1-1,-1-1 1,0 0 0,0-1 0,0 1-1,0 0 1,-1 0 0,1 0 0,-1 0 0,0-2-21,1 0 26,2-4 562,-4 7-603,-3 0-1191,2 2-677,0 2-399</inkml:trace>
  <inkml:trace contextRef="#ctx0" brushRef="#br0" timeOffset="30831.313">3857 867 840,'-52'19'958,"51"-18"-836,0 0 0,0-1 0,0 1 0,0-1 0,0 0 1,-1 1-1,1-1 0,0 0 0,0 0 0,0 0 0,0 0 0,-1 0 1,1 0-1,0 0 0,0 0 0,0 0 0,-1 0 0,1-1 0,0 1 0,0-1 1,0 1-1,0 0 0,0-1 0,-1 0-122,0 0 345,-4-3 251,5 4-505,1 0 0,-1-1 0,1 1 0,0 0 0,-1 0-1,1-1 1,-1 1 0,1 0 0,0 0 0,-1 0 0,1-1 0,-1 1 0,1 0-1,-1 0 1,1 0 0,-1 0 0,1 0 0,-1 0 0,1 0 0,0 0-1,-1 0 1,1 0 0,-1 0 0,1 1 0,-1-1 0,1 0 0,-1 0-1,1 0 1,0 1 0,-1-1 0,1 0 0,-1 1-91,1-1 134,-1 0 1,1 0 0,-1 0-1,1 0 1,-1 0-1,1-1 1,0 1-1,-1 0 1,1 0 0,-1 0-1,1 0 1,0 0-1,-1-1 1,1 1-1,-1 0 1,1 0 0,0 0-1,-1-1 1,1 1-1,0 0 1,-1-1 0,1 1-1,0 0 1,0-1-1,-1 1 1,1 0-1,0-1-134,0 1-1,0 0-1,-1 0 1,1 0-1,0 0 0,0-1 1,0 1-1,0 0 1,-1 0-1,1 0 1,0 0-1,0 0 0,0-1 1,0 1-1,0 0 1,0 0-1,0 0 0,0-1 1,-1 1-1,1 0 1,0 0-1,0 0 0,0 0 1,0-1-1,0 1 1,0 0-1,0 0 1,0 0-1,0-1 0,0 1 1,0 0-1,0 0 1,0 0-1,1-1 0,-1 1 1,0 0-1,0 0 1,0 0-1,0-1 1,0 1-1,0 0 0,0 0 1,0 0-1,1 0 1,-1-1-1,0 1 0,0 0 1,0 0-1,0 0 1,1 0-1,-1 0 1,0 0-1,0 0 0,0 0 1,0-1-1,1 1 1,-1 0 1,12-1 25,0-1 0,-1-1 1,1 0-1,6-3-25,125-42 217,-90 32 14,32-7-231,-72 21 28,1-1-1,-1-1 1,11-4-28,-21 7 9,1 0 0,0 0 0,-1 0 0,1 0 0,0 0 1,0 1-1,1 0-9,20-5 85,-11 4-91,-13 1-224,0 0 1,1 0-1,-1 0 1,0 0-1,1-1 1,-1 1-1,0 0 1,0 0-1,1-1 1,-1 1-1,0-1 1,1 0 229,6-8-2078</inkml:trace>
  <inkml:trace contextRef="#ctx0" brushRef="#br0" timeOffset="31682.314">4227 690 1336,'4'-7'3543,"-3"6"-3252,-1 0-1,1 0 1,-1 0 0,1 1-1,-1-1 1,1 0 0,-1 0-1,0 0 1,0 0 0,1 0 0,-1 0-1,0 0 1,0 0 0,0 0-1,0-1-290,1-4 152,0 0-1,0 1 1,1-1-1,0 1 1,0-1-1,0 1 0,0-1 1,2 0-152,0-3 81,7-16-39,2 0 0,11-16-42,-21 36 2,2-3-22,0 0 1,1 0-1,0 1 0,0 0 0,6-6 20,-9 10-21,1 1 1,0-1-1,0 0 0,0 1 0,1 0 0,-1 0 0,0 0 0,1 0 1,3 0 20,-6 1-8,0 1 0,1 0 0,-1-1 0,0 1 1,0 0-1,1 0 0,-1 0 0,0 1 1,0-1-1,1 0 0,-1 1 0,0 0 0,0-1 1,0 1-1,0 0 0,0 0 0,0 0 1,0 0-1,0 1 0,0-1 0,0 0 0,-1 1 1,1 0-1,0-1 0,-1 1 0,0 0 1,1-1-1,-1 1 0,1 2 8,4 6-19,-1 0-1,0 0 1,-1 0-1,0 1 1,1 3 19,-4-11-4,10 30-20,-1 1-1,-1 0 1,-2 0 0,-2 1-1,1 18 25,-5 20-24,-5 39 24,4-109 1,0 1 0,0-1-1,0 1 1,0-1-1,1 1 1,-1 0-1,1-1 1,0 0-1,1 3 0,-2-5 24,1 0-1,-1 0 0,1 0 0,-1 0 0,1 0 0,0 0 0,-1 0 0,1 0 1,0 0-1,0-1 0,-1 1 0,1 0 0,0-1 0,0 1 0,0 0 0,0-1 1,0 1-1,0-1 0,0 1 0,0-1 0,0 0 0,0 1 0,1-1 1,-1 0-1,0 0 0,0 0 0,1 0-23,-2 0 30,0 0 1,0 0-1,1 0 1,-1 0-1,0 0 1,0 0-1,1 0 0,-1 0 1,0 0-1,0 0 1,1 0-1,-1 0 1,0 0-1,0 0 0,1 0 1,-1-1-1,0 1 1,0 0-1,1 0 1,-1 0-1,0 0 0,0 0 1,0-1-1,1 1 1,-1 0-1,0 0 1,0 0-1,0-1 1,0 1-1,0 0 0,1 0 1,-1-1-1,0 1 1,0 0-1,0 0 1,0-1-1,0 1 0,0 0 1,0 0-1,0-1 1,0 1-1,0 0 1,0-1-1,0 1 0,0 0 1,0 0-1,0-1 1,0 1-1,0 0 1,-1 0-1,1-1 1,0 1-1,0 0 0,0 0 1,0 0-1,0-1 1,-1 1-1,1 0 1,0 0-1,0-1-30,-2-6 633,-2-23-552,2 0-1,1 0 0,2-23-80,0 39 0,1 0 0,1 1 0,0 0 0,1-1 0,0 0 0,3-8-5,3-7-14,1 1 1,1 0-1,1 1 0,4-3 19,-3 2-21,-5 11-16,0-1-1,2 2 1,-1-1 0,2 1-1,0 1 1,11-10 37,-22 23-8,0 1 0,0 0-1,0 0 1,1 0 0,-1 0 0,0 0 0,1 1-1,-1-1 1,0 0 0,1 0 0,-1 1-1,1-1 1,-1 1 0,1 0 0,-1-1 0,1 1-1,-1 0 1,1 0 0,0 0 0,-1 0-1,1 0 1,-1 0 8,1 1-9,0-1 1,-1 1-1,1 0 0,-1 0 0,1 0 0,-1 0 1,1 0-1,-1 0 0,0 0 0,0 0 1,1 0-1,-1 1 0,0-1 0,0 1 0,0-1 1,0 1-1,-1-1 9,4 7-16,0 0 0,-1 0 1,0 1-1,-1-1 0,0 1 1,0-1-1,0 7 16,1 48 12,-2 0 1,-4 5-13,3-66 0,-12 220 66,8-157-55,-2 37 21,6-82-96,1 0 0,0-1 1,5 20 63,-5-35-146,0 0 0,0 0 1,1 0-1,-1 0 0,1 0 1,0-1-1,1 2 146,-2-3-196,0-1-1,-1 0 1,1 0-1,0 0 1,0 0 0,0 0-1,0 0 1,0 0-1,0 0 1,0-1-1,0 1 1,1 0 0,-1-1-1,0 1 1,0 0-1,1-1 1,-1 0-1,0 1 1,1-1 196,4-1-2550</inkml:trace>
  <inkml:trace contextRef="#ctx0" brushRef="#br0" timeOffset="32556.809">4986 536 2064,'-52'-48'1215,"51"48"-1101,0-1-1,0 0 0,1 1 1,-1-1-1,0 0 0,0 0 1,1 0-1,-1 1 0,1-1 0,-1 0 1,1 0-1,-1 0 0,1 0 1,-1 0-1,1 0 0,-1-1-113,2 2 47,-1 0-1,0-1 0,0 1 0,0 0 0,0-1 1,1 1-1,-1 0 0,0 0 0,0-1 1,0 1-1,1 0 0,-1 0 0,0 0 0,0-1 1,1 1-1,-1 0 0,0 0 0,1 0 1,-1 0-1,0 0 0,1-1 0,-1 1 0,0 0 1,1 0-47,3-2 538,-2-1 490,-2 2-986,0 1 0,1-1-1,-1 1 1,0 0 0,0-1 0,1 1 0,-1 0 0,0 0-1,1-1 1,-1 1 0,1 0 0,-1 0 0,0 0 0,1-1-1,-1 1 1,1 0 0,-1 0 0,0 0 0,1 0 0,-1 0 0,1 0-1,-1 0 1,1 0 0,-1 0 0,1 0-42,27-9 285,14-4 129,0 2 0,29-3-414,59-13 609,-87 17-433,-35 8-149,-1 0 0,1-1 0,-1 0 0,0 0 0,0-1 0,-1 0 0,5-3-27,-5 5-629,-7 5-758,-4 4-941,2-6-444</inkml:trace>
  <inkml:trace contextRef="#ctx0" brushRef="#br0" timeOffset="33911.811">5103 418 1504,'-91'48'1481,"77"-37"-735,14-11-723,0 0 0,0 1 0,0-1 0,0 0 0,0 0 0,0 0 0,0 1 0,0-1-1,0 0 1,0 0 0,0 0 0,0 1 0,0-1 0,0 0 0,0 0 0,0 0 0,0 1 0,0-1 0,0 0 0,0 0 0,1 0 0,-1 1 0,0-1 0,0 0 0,0 0 0,0 0-1,0 0 1,0 0 0,1 1 0,-1-1 0,0 0-23,11 15 875,0 0-1,-1 0 0,-1 1 0,0 1 0,6 17-874,5 20 1175,2 16-1175,-6-17 508,10 18-508,-22-61 19,3 6 41,-1 0 1,0 1 0,1 9-61,-3-11 55,-4-14-42,1 0 0,-1 0 0,0 1 0,1-1 1,-1 1-1,0-1 0,0 0 0,0 1 0,0-1 0,0 0 0,0 1 0,-1 0-13,6 2 133,-3-3-106,-1-1-1,0 1 1,0-1-1,1 0 1,-1 0-1,0 1 1,1-1-1,-1 0 1,0 0-1,1 0 1,-1 0-1,0 0 1,0-1-1,1 1 1,-1 0-1,0-1 0,1 1 1,-1-1-1,0 1 1,0-1-1,0 1 1,0-1-1,1 0 1,-1 0-1,0 0 1,0 1-1,0-1 1,-1 0-1,1 0 1,0 0-1,0 0 1,0-1-1,-1 1 1,1 0-1,-1 0 1,1 0-1,-1-1 1,1 1-1,-1 0 0,1 0 1,-1-1-1,0 1 1,0 0-1,0-1 1,0 1-1,0 0 1,0-1-1,0 1-26,-7-49 235,3 33-215,2 0-1,0 0 0,1-1 0,1-9-19,5-84 32,-4 90-27,1 1-1,1-1 0,1 1 1,3-9-5,-6 22 1,0 0 0,0 0 1,-1-1-1,0 1 1,-1-2-2,1 3 0,0 1 0,0-1 0,0 1 0,0-1-1,1 1 1,0 0 0,1-5 0,-1 9 0,-1-1-1,1 1 0,-1 0 1,0 0-1,0 0 0,1-1 1,-1 1-1,0 0 0,0 0 1,0 0-1,0-1 0,0 1 1,-1 0-1,1-1 1,0 1-7,-1 0 1,1 0-1,0 0 0,0 0 1,0 0-1,0 1 0,0-1 1,0 0-1,0 0 0,0 0 1,1 0-1,-1 0 0,0 0 7,-1-2-123,-1 3-4921,3 0 2115</inkml:trace>
  <inkml:trace contextRef="#ctx0" brushRef="#br0" timeOffset="33912.811">5506 430 520,'102'-61'1794,"-84"48"-985,-15 7-33,-1-5 525,-2 1-1,1-1 0,-2-4-1300,1 11 118,0 0 1,0 0-1,-1 0 1,0 0-1,0 0 1,0 0-1,0 1 1,0-1-1,-1 0 1,0 1-1,0-1-118,1 2 18,0 1-1,0 0 0,0 0 0,0-1 0,0 1 1,0 0-1,-1 0 0,1 0 0,0 0 1,-1 0-1,1 0 0,-1 1 0,1-1 1,-1 0-1,1 1 0,-1-1 0,0 1 0,1 0 1,-1-1-1,0 1 0,0 0-17,-1 0 14,0 1 0,1-1 1,-1 1-1,0-1 0,1 1 0,-1 0 0,0 0 0,1 0 0,-1 0 0,1 1 0,-1-1 1,0 2-15,-3 1-1,1 0 1,0 1 0,0 0 0,0 0 0,0 0-1,1 1 1,0-1 0,0 1 0,0 0 0,0 2 0,-3 7-9,1 0-1,0 0 1,1 0 0,1 0 0,0 1 0,2 0-1,-1 0 1,2-1 0,0 10 9,18 230 84,-11-183-68,0-24 106,1 1 0,10 30-122,-16-74 80,0 1 0,0 0 0,0-1-1,0 1 1,-1 1-80,0-5 42,0 0 0,-1-1-1,1 1 1,0 0-1,-1 0 1,1-1 0,-1 1-1,1 0 1,-1 0-1,0-1 1,0 1 0,0-1-1,0 1 1,0-1-1,0 1 1,0-1 0,0 0-1,-1 1 1,1-1-42,-5 4-87,1-1 0,-1 1 0,0-1 0,0-1 1,-1 1-1,1-1 0,-1 0 0,1-1 0,-1 1 1,0-1-1,-2 0 87,-19 3-2155,10-4-378</inkml:trace>
  <inkml:trace contextRef="#ctx0" brushRef="#br0" timeOffset="33913.811">5400 718 2377,'14'-14'1566,"1"1"1,11-7-1567,11-10 1258,-25 21-981,1 0 0,1 1 0,-1 0 1,2 1-1,-1 1 0,2-1-277,7-3 538,17-10-538,0-2 430,-38 20-824,-4 1-3586,1 1 1684</inkml:trace>
  <inkml:trace contextRef="#ctx0" brushRef="#br0" timeOffset="34663.812">5882 89 792,'2'-6'987,"-2"6"-917,0-1 1,0 1 0,0-1-1,0 1 1,0 0 0,1-1 0,-1 1-1,0-1 1,0 1 0,0-1-1,1 1 1,-1 0 0,0-1-1,0 1 1,1 0 0,-1-1 0,0 1-1,1 0 1,-1-1 0,1 1-1,-1 0 1,0 0 0,1-1-1,-1 1-70,0 0 116,0 0 0,0 1-1,-1-1 1,1 0 0,0 0-1,0 0 1,0 0 0,-1 0 0,1 0-1,0 0 1,0 0 0,0 0-1,-1 0 1,1 0 0,0 0-1,0 0 1,-1 0 0,1 0-1,0 0 1,0-1 0,0 1-1,-1 0 1,1 0 0,0 0-1,0 0 1,0 0 0,0 0-1,-1 0 1,1-1 0,0 1-1,0 0 1,0 0 0,0 0-1,0 0 1,-1-1 0,1 1-1,0 0 1,0 0 0,0 0 0,0-1-1,0 1 1,0 0 0,0 0-1,0-1 1,0 1 0,0 0-1,0 0 1,0 0 0,0-1-1,0 1-115,-14 23 229,1 0 0,-9 24-229,7-15 106,-20 36 229,-33 74 202,57-115-476,1 0 0,2 0 0,1 1-1,-1 10-60,3-12 13,2 1-1,1-1 1,1 1-1,1-1 1,3 27-13,-1-44 2,-1 0 0,1 0 0,0 0 0,1 0 0,0 0 0,0-1 0,1 1 0,0-1 0,1 0 0,-1 0 0,2-1 0,-1 1 0,1-1 0,0 0 0,0-1 0,1 0 0,0 0 0,6 4-2,-2-3-25,0 0-1,1-1 1,0-1-1,0 0 1,0 0-1,1-1 1,-1-1-1,1 0 1,0-1-1,0-1 1,1 1 25,-3-2-697,0 0 0,-1-1 0,1 0 0,0 0 0,4-2 697,20-5-2511</inkml:trace>
  <inkml:trace contextRef="#ctx0" brushRef="#br0" timeOffset="35538.313">5973 502 1152,'30'-103'931,"-29"101"-824,-1 0-1,1 1 1,0-1-1,0 0 1,0 0-1,0 0 1,0 0-1,0 1 1,0-1-1,1 0 1,-1 1-1,0 0 1,1-1-1,0 0-106,-1 2 67,-1 0-1,0 0 0,0 0 0,1-1 0,-1 1 0,0 0 0,0 0 1,0 0-1,1-1 0,-1 1 0,0 0 0,0 0 0,0 0 1,0-1-1,0 1 0,1 0 0,-1 0 0,0-1 0,0 1 0,0 0 1,0 0-1,0-1 0,0 1 0,0 0 0,0-1 0,0 1 1,0 0-1,0 0 0,0-1 0,0 1 0,0 0 0,0 0 0,0-1 1,-1 1-1,1 0 0,0 0 0,0-1 0,0 1 0,0 0 1,0 0-1,-1 0 0,1-1 0,0 1 0,0 0 0,0 0 0,-1 0-66,-1-4 892,0 0 0,-1 1 0,0-1 0,0 1 0,-3-2-892,6 4 68,-1 0 64,1 1-25,0 0-19,0 0-4,0 0 33,1 7 170,5 43-76,-3-28-146,0 1 0,-2-1 0,-1 1 0,-1-1 0,-1 6-65,-2 56 176,4-69-147,0-1-1,1 0 1,1 1 0,3 11-29,-3-20 15,0-1 0,0 1 1,1-1-1,0 1 0,-1-1 1,2 0-1,-1 0 0,1-1 1,-1 1-1,1-1 0,0 1 1,1-1-1,-1-1 0,1 1-15,-4-3 15,1 0-1,-1-1 0,0 1 1,1-1-1,-1 1 1,0-1-1,1 1 0,-1-1 1,1 0-1,-1 0 0,1 0 1,-1 0-1,1 0 0,-1 0 1,1 0-1,-1 0 0,0 0 1,1-1-1,-1 1 0,1-1 1,-1 1-1,0-1 0,2 0-14,0-1 33,-1 1-1,1-1 0,0-1 0,-1 1 1,1 0-1,-1-1 0,0 1 0,1-1 1,-1-1-33,14-16 141,-10 13-92,0 0 0,-1-1 0,0 0 0,0 0 1,0 0-1,-1-1 0,2-8-49,5-37 180,-10 49-158,-1-1 0,1 1-1,-1-1 1,-1 1 0,1-1-1,-1 1 1,0 0-1,0-4-21,0-3-6,2 10-485,-1 6 472,-1-1 0,1 0 0,0 0 0,0 0 0,1 0 0,-1 0 0,1 0 0,-1 0 0,1 0 0,1 2 19,2 13-23,1 5 2,1-1 0,3 4 21,-7-22-3,0 0-1,0 0 0,0 0 0,0 0 1,1 0-1,0 0 0,0-1 1,0 1-1,0-1 0,1 0 0,-1 0 1,1 0-1,-1 0 0,1-1 1,3 2 3,-7-4-1,2 1 0,0 0-1,0 0 0,0 0 1,0 0-1,0 0 0,0 0 1,0-1-1,0 1 0,0-1 1,1 0-1,-1 0 0,0 0 1,0 0-1,2 0 2,-3 0 2,0 0 1,0 0-1,0 0 0,0-1 1,0 1-1,-1 0 0,1-1 1,0 1-1,0-1 0,0 1 1,0-1-1,-1 1 0,1-1 1,0 0-1,0 1 0,-1-1 0,1 0 1,0 0-1,-1 1 0,1-1 1,-1 0-1,1 0 0,-1 0 1,1 0-1,-1 0 0,0 0 1,0 1-1,1-1 0,-1-1-2,7-53 463,1-54-463,-8 95 11,0-1 0,-1 1 1,-1 0-1,0 0 0,-2-2-11,1 0 9,-1-4 10,-1 1 0,0-1-1,-2 1 1,0-1-19,3 12-38,0 1-1,0-1 1,0 0 0,-1 1 0,0 0-1,0 0 1,-1 1 0,0-1 0,0 1-1,-3-1 39,8 6-90,0 0 1,0 0-1,0 0 0,0 1 0,0-1 0,0 0 0,-1 1 0,1-1 0,0 1 0,0-1 0,-1 1 0,1 0 1,0 0-1,-1-1 0,1 1 0,0 0 0,-1 0 0,1 0 0,0 0 0,-1 1 0,1-1 0,-1 0 90,-1 2-561,0-1 0,1 0 0,-1 1-1,0 0 1,1 0 0,-1 0 0,1 0-1,-3 2 562,-10 9-3111</inkml:trace>
  <inkml:trace contextRef="#ctx0" brushRef="#br0" timeOffset="36745.812">6522 433 560,'4'-5'1094,"1"1"0,-1-1 1,1 1-1,0 0 0,0 0-1094,3-2 1996,-3 3 142,-7 7 285,-1 5-2298,-1 8-84,-4 20 48,1 1 0,1 0 0,1 28-89,4-48 37,2 0 0,0 0 0,1-1-1,2 7-36,0 1 82,0 18-82,-4-34 5,1-1 0,0 1 0,0-1 0,1 1 1,0-1-1,1 0 0,-1 0 0,2 0 1,-1 0-1,1 0 0,0-1 0,1 2-5,-3-6-31,0 0 1,0 0-1,1 0 0,-1 0 1,1-1-1,0 1 0,0-1 0,0 1 1,0-1-1,0 0 0,0 0 1,0 0-1,1-1 0,-1 1 0,1-1 1,-1 0-1,1 0 0,0 0 0,-1 0 1,1 0-1,0-1 0,0 0 1,-1 0-1,1 0 0,0 0 0,0-1 1,-1 1-1,2-1 31,-4 1-140,1 0 0,-1-1 1,1 1-1,-1 0 0,1-1 0,-1 1 1,1-1-1,-1 0 0,0 1 0,1-1 0,-1 0 1,0 0-1,1 0 0,-1 0 0,0 0 1,0 0-1,0 0 0,0 0 0,0 0 1,0-1-1,0 1 0,0 0 0,-1-1 0,1 1 1,0 0-1,0-2 140,5-13-2689</inkml:trace>
  <inkml:trace contextRef="#ctx0" brushRef="#br0" timeOffset="36746.812">6507 809 2473,'-72'-76'728,"92"65"408,2 5-640,4-7-168,-7-6 40,9 10-104,-6 0-208,4-4 24,-5 9-336,-4-3-904,-10-3 208</inkml:trace>
  <inkml:trace contextRef="#ctx0" brushRef="#br0" timeOffset="36747.812">6474 50 560,'1'-3'73,"1"1"1,0-1-1,-1 1 1,1-1-1,1 1 0,-1 0 1,0 0-1,0 0 0,1 0 1,-1 0-1,1 0 0,0 1 1,0-1-74,6-2 413,-1 0 1,1 1 0,5-1-414,-7 1 227,-4 2-68,-3 1-125,1 0 0,-1 0-1,1 0 1,-1 0 0,1-1-1,-1 1 1,0 0-1,1 0 1,-1 0 0,1 0-1,-1 0 1,1 0 0,-1 0-1,0 0 1,1 1 0,-1-1-1,1 0 1,-1 0 0,0 0-1,1 0-33,10 5 443,-1 0-1,1 1 1,-1 0-1,-1 0 1,1 1-1,8 8-442,-8-3 370,1 0 0,-2 1-1,1 0 1,-2 0 0,6 11-370,-8-8 238,0 1 0,-1-1 0,-1 1 0,0-1 0,-2 1-1,1 7-237,0 1 225,7 54 521,-4 2-1,-4 36-745,-1-74 243,-3 0-1,-2 9-242,2-36 84,-1 0-1,-1 0 0,0 0 0,-1-1 0,-1 0 0,0 0 0,-5 8-83,8-17-137,-1-1 0,1 0 1,-1 0-1,0 0 0,-1-1 0,1 1 1,-5 2 136,-19 14-4081,18-13 1008</inkml:trace>
  <inkml:trace contextRef="#ctx0" brushRef="#br0" timeOffset="22856.808">877 1415 728,'-1'1'293,"0"0"-1,1-1 1,-1 1 0,0-1-1,1 1 1,-1-1 0,0 0-1,0 1 1,0-1 0,1 0-1,-1 1 1,0-1 0,0 0-1,0 0 1,0 0 0,0 0-1,1 0 1,-1 0 0,0 0-1,-1 0-292,0 0 310,1 0 6,-14-6 1328,12 5-1529,3 0-4773,0 1 1958</inkml:trace>
  <inkml:trace contextRef="#ctx0" brushRef="#br0" timeOffset="24235.808">972 1250 200,'-4'-8'2046,"-14"-29"5915,10 11-6305,3 16-1460,1 8-516,1 10-307,-21 162 477,20-134 142,1 0-1,2-1 1,1 14 8,1-36-10,1 0-1,0-1 1,0 1-1,1-1 1,1 0 0,0 0-1,1 1 11,-3-8 10,1 0 0,-1 0 0,1-1 0,0 1 0,0-1 0,1 0 0,-1 0 0,1 0 0,0-1 0,0 1 0,0-1 0,1 0 0,-1 0 0,1 0 0,-1-1 0,1 1 0,3 0-10,-7-2 23,1-1 0,-1 1 0,0-1-1,1 0 1,-1 1 0,1-1 0,-1 0 0,0 0-1,1 0 1,-1 0 0,1 0 0,-1 0-1,0 0 1,1 0 0,0-1-23,-1 1 35,0-1 0,1 0 0,-1 0 0,0 0-1,0 0 1,0 0 0,0 0 0,0 0 0,0 0 0,0 0 0,-1-1 0,1 1 0,0 0 0,-1-1-1,1 1 1,-1 0 0,1-2-35,19-34 854,-14 28-589,-1 0 0,0 0 0,0-3-265,-4 10 42,-1 0 0,0 0 1,1 0-1,-1 0 0,0 0 1,0 0-1,0 0 0,0 0 1,0 0-1,-1 0 0,1 0 1,0 0-1,-1-1-42,0 1 23,0 0 0,1 0 0,0 0 0,-1-1 0,1 1 0,0 0 0,0-1 0,0 1 0,1 0-23,-1 2-16,0 0 0,0-1 0,0 1 0,0 0-1,0 0 1,0 0 0,0 0 0,1 0 0,-1 0 0,0 0 0,0 0 0,0 0-1,0 0 1,0 0 0,0 0 0,0 0 0,0 0 0,1 0 0,-1 0 0,0 0-1,0 0 1,0 0 0,0 0 0,0 0 0,0 0 0,0 0 0,1 0 0,-1 0 0,0 1-1,0-1 1,0 0 0,0 0 0,0 0 0,0 0 0,0 0 0,0 0 0,0 0-1,0 0 1,0 0 0,1 0 0,-1 1 0,0-1 0,0 0 0,0 0 0,0 0-1,0 0 1,0 0 0,0 0 0,0 0 0,0 0 0,0 1 0,0-1 0,0 0-1,0 0 1,0 0 0,0 0 16,7 12 14,-2-4-36,22 16 20,31 23 15,-55-45-11,-1 0 1,1 0-1,0 0 0,0 0 1,0-1-1,0 1 0,0-1 1,0 1-1,0-1 0,1 0 1,-1-1-1,0 1 0,2 0-2,6 0 11,2 2 24,0-1 0,0-1-1,0 0 1,0-1 0,12-2-35,-21 2 21,0 0 1,0 0-1,0-1 0,0 1 1,-1-1-1,1 0 1,0 0-1,0-1 1,-1 1-1,1-1 1,-1 1-1,1-1 1,-1 0-1,0-1 1,0 1-1,0 0 1,0-1-1,0 0 1,-1 0-1,1 0 1,-1 0-1,1 0 1,-1 0-1,0-1 0,0 1 1,-1-1-1,1 1 1,-1-1-1,0 0-21,4-19 230,0 0 0,-1-11-230,-4 23 43,1 1 1,-2-1 0,1 0 0,-2 0 0,1 1 0,-3-7-44,-8-20 76,-1 2 0,-2-1 0,-1 1 0,-2 2 0,-12-17-76,-23-23-106,45 65-890,4 7-5281,4 1 2954</inkml:trace>
  <inkml:trace contextRef="#ctx0" brushRef="#br0" timeOffset="24864.308">1466 1400 1512,'101'32'1669,"-99"-31"-1550,0-1 0,-1 1 0,1-1 0,0 1 1,-1-1-1,1 0 0,0 0 0,-1 0 0,1 0 0,0 0 1,1 0-120,-6-5 1319,3 5-934,-4-14 3222,4 13-3480,-1-1-1,1 0 1,0 1-1,-1-1 0,1 0 1,-1 1-1,1-1 0,-1 1 1,0-1-1,0 1 0,0-1 1,0 1-1,0-1 0,0 1 1,0 0-1,-1-1-126,2 2-8,-1 0-1,1-1 0,0 1 0,0 0 1,0 0-1,0 0 0,0 0 1,0 0-1,-1 0 0,1 0 1,0 0-1,0 1 0,0-1 0,0 0 1,0 0-1,0 0 0,-1 0 1,1 0-1,0 0 0,0 0 1,0 0-1,0 0 0,0 0 1,0 0-1,0 0 0,-1 0 0,1 1 1,0-1-1,0 0 0,0 0 1,0 0-1,0 0 0,0 0 1,0 0-1,0 0 0,0 1 1,0-1-1,0 0 0,0 0 0,0 0 1,0 0-1,0 0 0,0 0 1,0 1-1,0-1 0,0 0 1,0 0-1,0 0 0,0 0 0,0 0 1,0 0-1,0 1 9,-2 6-55,1 1-1,1 0 1,-1 0 0,1 0-1,0 0 56,0 23-39,-4 130-37,2-115 72,-1 2 23,1 0 1,6 47-20,-3-91 0,0-1 0,-1 0 1,1 0-1,0 0 1,0 0-1,1 0 1,-1 0-1,1 0 0,-1-1 1,1 1-1,0 0 1,0-1-1,0 1 0,0-1 1,1 0-1,-1 0 1,1 0-1,-1 0 0,1 0 1,0 0-1,0-1 1,0 1-1,-1-1 0,1 0 1,1 0-1,3 2 37,0-2-1,0 1 1,0-1 0,0 0-1,0 0 1,0-1 0,0 0 0,0 0-1,0-1 1,6-1-37,-7 1-7,-1-1 1,0 0-1,0 0 0,0 0 0,0-1 1,-1 0-1,1 0 0,-1 0 0,1 0 1,-1-1-1,0 0 0,0 1 0,1-4 7,-1 3-421,-1 0 0,0 0 0,0 0 0,-1-1 0,1 1 0,-1-1-1,0 1 1,1-6 421,3-13-2623</inkml:trace>
  <inkml:trace contextRef="#ctx0" brushRef="#br0" timeOffset="25928.309">1418 1791 984,'4'-11'928,"11"-4"481,-6 8-57,0-3-208,10 5-8,-1-8-207,3 9-569,-3-7-88,3 5-88,3-11-40,-7 14-96,3-1 8,-1 0-8,7-1-512,-9 3-536,1-2-801,-1-5-439</inkml:trace>
  <inkml:trace contextRef="#ctx0" brushRef="#br0" timeOffset="25929.309">1716 1670 600,'0'2'1368,"0"-2"-295,1 0 71,1 0-208,19 6-200,-1-5-288,8-1-56,50-3-104,-42 1-23,-21-9-121,1 11-248,-6 3-457,6-1-911,-19-11-88</inkml:trace>
  <inkml:trace contextRef="#ctx0" brushRef="#br0" timeOffset="25930.309">1844 1620 1984,'-61'-30'1449,"66"28"-313,-5 4-552,6 9-224,-6-11-336,-2 2-80,0 6 32,2 27 72,-4 43 32,8-44-16,3-7 8,-3 3 24,-8-11 0,16-1-488,-12-5-720,5-1-72,10-7-737</inkml:trace>
  <inkml:trace contextRef="#ctx0" brushRef="#br0" timeOffset="26510.809">1944 1521 2633,'-5'-5'582,"8"11"509,6 14-183,9 33-165,1 16-743,-15-56 117,-1 0-1,-1 0 0,0 1 1,-1-1-1,-1 9-116,1 14 181,2 63 350,4-83-95,-4-11-639,-7-8-2239,2 1 649</inkml:trace>
  <inkml:trace contextRef="#ctx0" brushRef="#br0" timeOffset="27958.309">2006 1157 384,'0'0'197,"-1"0"0,1 0 0,0 0 1,-1 0-1,1 0 0,0 0 0,0 0 0,-1 0 0,1 0 0,0 0 0,-1 0 0,1 0 1,0 0-1,0 0 0,-1 0 0,1 0 0,0 0 0,-1 0 0,1 0 0,0 0 0,0-1 1,-1 1-1,1 0 0,0 0 0,0 0 0,-1 0 0,1-1 0,0 1 0,0 0 0,0 0 1,0-1-1,-1 1 0,1 0 0,0 0 0,0-1-197,-1 1 70,1 0 0,0-1 0,-1 1-1,1 0 1,-1-1 0,1 1 0,0-1 0,-1 1 0,1-1 0,0 1-1,-1-1 1,1 1 0,0-1 0,0 1 0,0-1 0,-1 1 0,1-1-1,0 1 1,0-1 0,0 1 0,0-1 0,0 1 0,0-1 0,0 0-1,0 1 1,0-1-70,8-1-10,29-3 31,-12 2 8,0-1 0,0-2-1,0 0 1,11-5-29,-14 3 42,64-19 469,29-3-511,-103 27 60,-9 3-189,-1-1 1,1 0-1,-1 1 0,1-1 0,-1 1 1,1 0-1,-1 0 0,1 0 0,1 0 129,-1 4-1843,-1 7-200</inkml:trace>
  <inkml:trace contextRef="#ctx0" brushRef="#br0" timeOffset="28797.808">2047 1436 344,'5'0'1800,"12"-4"-191,7-3 295,4-5 9,6-4-201,-5-8-696,16 1-184,-6 1-328,2 5-127,-6 6-209,4 2-64,-14 3-56,-3-3-8,-7 5-8,7-3-360,-5-1-497,0 1-1655,7 1 15</inkml:trace>
  <inkml:trace contextRef="#ctx0" brushRef="#br0" timeOffset="29440.808">2579 1103 1272,'59'-135'1085,"-43"94"331,-9 27 1155,-6 14-2414,-1-1-1,0 1 1,0 0-1,0-1 1,0 1-1,0 0 1,0-1-1,0 1 1,0 0-1,1-1 1,-1 1-1,-1-1 1,1 1-1,0 0 1,0-1 0,0 1-1,0 0 1,0-1-1,0 1 1,0 0-1,0-1 1,-1 1-1,1 0 1,0-1-1,0 1 1,0 0-1,-1-1 1,1 1-1,0 0 1,0 0 0,-1-1-1,1 1-156,4 30-373,0-5 359,4 38-3,-7-56 16,-1 0 1,1 1 0,-1-1 1,2 0-1,-1 0 0,1 0 0,2 7 0,6 24 21,-9-32-15,0 0 0,1 0 0,-1 0-1,1 0 1,0 0 0,1-1-1,0 2-5,1 6 25,-4-12-22,0-1-1,0 0 1,0 1 0,0-1-1,0 0 1,0 1-1,0-1 1,0 0 0,0 0-1,0 1 1,1-1 0,-1 0-1,0 1 1,0-1 0,0 0-1,0 1 1,0-1 0,1 0-1,-1 0 1,0 1 0,0-1-1,1 0 1,-1 0-1,0 0 1,0 1 0,1-1-1,-1 0 1,0 0-3,0-1 122,1 0 1,-1 0-1,0-1 1,0 1-1,1 0 1,-1 0-1,1 0 1,-1 0-1,1 0 1,0 0-1,0-1-122,23-16 576,-14 11-433,0-1 1,7-7-144,-16 14-38,0 0-1,0 1 1,0-1 0,-1 0 0,1 0 0,0 1 0,0-1-1,0 1 1,1-1 0,-1 1 0,0-1 0,0 1-1,0 0 1,0-1 0,0 1 0,1 0 0,-1 0 0,0 0-1,0 0 1,0 0 0,1 0 0,-1 0 38,5 2-4,1-1 0,-1 1 0,0 1 0,5 2 4,-4-2-26,62 27 26,-24-9 21,-38-17-1,0-1-1,0 1 1,0-1-1,1-1 0,-1 1 1,1-1-1,-1-1 0,1 1 1,0-1-1,5 0-19,-12-1 21,0-1 1,1 1-1,-1 0 1,0 0-1,1-1 0,-1 1 1,0-1-1,1 1 1,-1-1-1,0 0 0,0 1 1,1-1-1,-1 0 1,0 0-1,0 0 0,0 0 1,0 1-1,0-2 1,0 1-1,0 0-21,16-28 361,-5 6-188,-10 19-157,0 0 1,0 0 0,0 0 0,0-1 0,-1 1 0,1 0 0,-1-1 0,-1 1 0,1-1 0,0 1 0,-1-1 0,0 0-1,0 1 1,-1-1 0,1 1 0,-2-4-17,-1-10 50,-2 0 1,0 0-1,-5-8-50,6 15 21,-8-26 39,8 22-49,-1 0 1,-1 0-1,0 1 1,-1-1 0,0 1-1,-1 1 1,-1-1-1,-5-5-11,2 3-17,8 12-1,1-1-1,-1 1 1,1-1-1,-1 1 1,0 1-1,-1-1 1,1 0-1,-4-1 19,-4-4-107,8 6-1030,3 8-3352,1-5 1508</inkml:trace>
  <inkml:trace contextRef="#ctx0" brushRef="#br0" timeOffset="29441.808">3146 989 2024,'109'37'1650,"-107"-37"-1564,-1 1 0,0-1 0,1 0 0,-1 0 0,0 1 0,1-1 0,-1 0 0,0 0 0,1 0 1,-1 0-1,0-1 0,1 1 0,-1 0 0,0 0 0,0-1 0,1 1 0,-1-1 0,0 1-86,0-1 140,-1 0 0,1 1-1,-1-1 1,1 1 0,-1-1 0,1 0 0,-1 1 0,1-1-1,-1 0 1,0 0 0,1 1 0,-1-1 0,0 0 0,0 0 0,0 1-1,0-1-139,2-5 858,0-6 1436,-2 12-2292,0 0 0,0 0-1,0 0 1,0 0 0,0 0 0,0 0 0,0 0-1,0 0 1,0 0 0,0 0 0,0 0-1,0 0 1,0 0 0,0 0 0,0 0-1,0 0 1,0 0 0,0 0 0,0 0 0,0 0-1,0 0 1,0 0 0,0 0 0,0 0-1,0 0 1,0 0 0,0 0 0,0 0-1,-1 0 1,1 0 0,0 0 0,0 0-1,0 0 1,0 0 0,0 0 0,0 0 0,0 0-1,0 0 1,0 0 0,0 0 0,0 0-1,0 0 1,0 0 0,0 0 0,0 0-1,0 0 1,0 0 0,0 0 0,0 0-2,-2 11-305,-14 165 228,14-164 79,-7 100 60,9-93-39,0 0 0,1 0 1,2 0-1,3 17-23,-4-30 3,0 0 1,1 0-1,-1-1 0,1 1 0,1-1 0,-1 1 0,1-1 0,0 1-3,-2-4 4,-1 0-1,1 0 0,-1 0 1,1-1-1,0 1 0,-1 0 1,1-1-1,0 1 0,0-1 1,0 0-1,0 1 0,0-1 1,1 0-1,-1 0 1,0-1-1,0 1 0,1 0 1,-1-1-1,1 1 0,-1-1 1,0 0-1,3 0-3,32-11 48,-31 9-287,-1 0-1,0 0 1,0 0-1,0 0 1,0-1-1,0 0 1,-1 0 0,1 0-1,-1 0 1,0-1-1,0 0 1,0 0-1,0 0 1,-1 0 0,1-1 239,16-23-2365</inkml:trace>
  <inkml:trace contextRef="#ctx0" brushRef="#br0" timeOffset="30298.808">3180 1294 2336,'-12'-4'370,"9"3"-204,-1 0-1,1-1 0,0 1 0,-1-1 0,1 0 0,0 0 1,0 0-1,0-1-165,2 3 28,1 0 1,0 0 0,0-1 0,0 1-1,-1 0 1,1-1 0,0 1 0,0 0-1,0 0 1,0-1 0,0 1 0,0 0-1,0-1 1,-1 1 0,1 0 0,0-1-1,0 1 1,0 0 0,0-1 0,1 1-1,-1 0 1,0-1 0,0 1 0,0 0-1,0-1 1,0 1 0,0 0 0,0 0-1,1-1 1,-1 1-29,1-2 112,0 1 1,0 0-1,1 0 0,-1 0 1,1-1-1,-1 1 0,1 0 1,-1 1-1,1-1 0,-1 0-112,68-33 2275,2 3 1,28-7-2276,-91 35 30,0 0 1,1 1 0,0 1-1,0-1 1,-1 1 0,1 1-1,0 0 1,1 0-31,-1-1 160,-8-5-1602,-1 4 814,0 2-1444,0 0-298</inkml:trace>
  <inkml:trace contextRef="#ctx0" brushRef="#br0" timeOffset="41245.313">564 1670 1072,'-82'-71'3273,"73"61"-1303,8 9-1787,0-1 1,0 1 0,0 0 0,0 0-1,0 0 1,0 0 0,-1 0 0,1 0-1,0 1 1,0-1 0,-1 0 0,1 1-1,0-1 1,-2 0-184,1 0 125,1 1-104,0-1 0,0 1 1,0 0-1,1-1 0,-1 1 0,0 0 1,0 0-1,0-1 0,0 1 0,0 0 1,0 0-1,0 0 0,1 0 0,-1 0 1,0 0-1,0 1 0,0-1 0,0 0 1,0 0-1,0 1 0,1-1 0,-2 1-21,-10 6-11,0 1-1,0 1 1,1 0-1,0 1 0,1 0 1,0 0-1,0 1 1,1 1-1,-4 6 12,9-12-5,-2 1-3,1 1-1,0 0 1,0 0 0,1 0 0,0 1-1,0-1 1,-2 9 8,1-2-14,4-12 11,-3 6-20,1 1 1,0 0-1,1 0 1,-1 9 22,2-18-5,1 1-1,0 0 1,-1-1 0,1 1 0,0 0 0,0-1 0,1 1-1,-1-1 1,0 1 0,0 0 0,1-1 0,-1 1 0,1-1-1,-1 1 1,1-1 0,0 1 0,0-1 0,-1 1-1,1-1 1,0 0 0,0 1 0,0-1 0,1 0 0,-1 0-1,0 0 1,0 0 0,1 0 0,-1 0 0,0 0 0,1 0-1,-1-1 1,2 2 5,5-1 9,0 0 0,-1 0 0,1 0 0,0-1 0,0 0 0,0 0 0,-1-1-1,1 0 1,0-1 0,-1 0 0,1 0 0,-1 0 0,1-1 0,-1 0 0,5-3-9,-7 3 26,0 0 0,0 0 0,0-1 0,0 1 0,0-1 0,-1 0 0,1-1 0,-1 1 0,0-1 0,-1 0 0,1 0 0,-1 0 0,0 0 0,0 0-1,1-5-24,-1 4 87,-1-1 0,0 0 0,0 1 0,-1-1 0,1 0 1,-1 0-1,-1 0 0,0 0 0,0-1 0,0 1 1,-1 0-1,1 0 0,-2 0-88,-5-2 271,4 8-354,3 8-245,2 1 312,-2-4 15,1 0-1,0 0 0,1 0 0,-1 0 0,1 0 1,0 0-1,0-1 0,0 1 0,0-1 0,0 1 0,1-1 1,0 1 1,34 40 9,-36-43-8,0 0 1,-1 0-1,1 0 0,0 0 1,0 0-1,0 0 1,0-1-1,0 1 0,0 0 1,1-1-1,-1 1 1,0-1-1,0 1 0,0-1 1,0 0-1,1 1 1,-1-1-1,0 0 0,0 0 1,1 0-1,-1 0 0,0 0 1,1 0-1,-1 0 1,0 0-1,0 0 0,0-1 1,1 1-1,-1-1 1,0 1-1,1-1-1,4-1 10,8-2-25,0 0-1,-1-1 1,0 0-1,12-8 16,16-6-694,28-9-2600,-38 15 791</inkml:trace>
  <inkml:trace contextRef="#ctx0" brushRef="#br0" timeOffset="42315.814">246 1300 952,'-36'-8'1351,"29"6"-921,0 0 0,1 1 1,-1 0-1,0 0 0,1 0 1,-1 1-1,0 0 1,0 1-1,-2-1-430,8 1 49,0-1 0,0 0 0,0 0 0,0 1 0,0-1 0,0 1 0,0-1 0,0 1 1,0-1-1,0 1 0,0-1 0,0 1 0,0 0 0,1-1 0,-1 1 0,0 0 0,0 0 0,1 0 0,-1 0 0,1 0 0,-1-1 0,1 2-49,-7 24 459,3-5-245,-87 333 305,86-331-506,0 1 0,1-1-1,2 1 1,0 0 0,2 0 0,1 0-1,3 22-12,-3-38 0,0 0 0,1 0-1,0 0 1,1-1 0,0 1-1,0 0 1,1-1 0,-1 0-1,2 0 1,-1 0 0,1-1-1,0 1 1,0-1 0,1 0-1,0 0 1,0-1 0,0 0-1,0 0 1,1 0 0,0-1 0,7 4 9,0-1 1,1 0-1,-1-1 1,1 0 0,0-2-1,1 0 1,-1 0-1,1-1 1,-1-1-1,1-1 1,0 0-1,0-1 1,13-2-10,0-2 36,0-1 0,0-1 0,-1-1 0,0-2 0,0-1 0,-1-1 0,2-2-36,-20 9 104,1-1 0,-1 0 0,1-1 0,-2 0 0,1 0 0,-1-1 0,0 0 0,0 0 0,-1-1 0,0 0 0,0 0 0,-1-1 0,0 0 0,0 0 0,-1 0 0,-1-1 0,2-4-104,0-5 96,-1 0-1,-1 0 1,-1 0 0,-1-1-1,0 1 1,-2-1-1,0 1 1,-1-1 0,-1 1-1,-1 0 1,0-1-1,-2 1 1,-3-10-96,-4-5 16,0 1-1,-2 0 1,-2 1 0,-1 1-1,-1 0 1,-2 1 0,-1 1-16,4 8-4,-1 2 0,0 0 1,-20-15 3,28 25-11,0 0 0,-1 1 0,0 1 1,0-1-1,0 2 0,-6-3 11,12 7-26,1 1-1,-1-1 1,0 1 0,1 0-1,-1 0 1,0 1 0,0-1-1,1 1 1,-1 0 0,0 0-1,0 1 1,0-1 0,1 1-1,-1 0 1,0 1 0,1-1-1,-1 1 1,-3 1 26,-4 3-175,-15 7-1786,-1 1 0,-17 12 1961,44-25-185,-1 0 0,1 0 0,0 0 0,-1 1-1,1-1 1,0 0 0,0 1 0,0-1 0,0 0 0,0 1 0,0-1-1,0 1 186,0-1-177,1 1 0,0-1-1,0 0 1,0 0-1,0 0 1,0 0-1,0 0 1,0 1-1,1-1 1,-1 0-1,0 0 1,1 0-1,-1 0 1,1 0 0,-1 1 177</inkml:trace>
  <inkml:trace contextRef="#ctx0" brushRef="#br0" timeOffset="42992.812">724 2262 1640,'-7'-4'6396,"1"-1"-4837,6 5-1559,-1 0 0,1 0 0,0 0 0,0 0 0,0 0-1,0 0 1,0 0 0,0 0 0,0 0 0,0 0 0,0 0 0,0 0-1,0 0 1,-1 0 0,1 0 0,0 0 0,0 0 0,0 0 0,0 0-1,0 0 1,0 0 0,0 0 0,0 0 0,0 0 0,0 0 0,0 0-1,-1 0 1,1 0 0,0 0 0,0 1 0,0-1 0,0 0-1,0 0 1,0 0 0,0 0 0,0 0 0,0 0 0,0 0 0,0 0-1,0 0 1,0 0 0,0 0 0,0 0 0,0 1 0,0-1 0,0 0-1,0 0 1,0 0 0,0 0 0,0 0 0,0 0 0,0 0 0,0 0-1,0 0 1,0 0 0,0 1 0,0-1 0,0 0 0,0 0 0,0 0-1,0 0 1,0 0 0,0 0 0,15 74 124,18 68 71,-5 9 93,-25-141-214,-2-7 839,-7-9-14,5 4-894,0 1 0,0-1 0,0 1 0,1-1 0,-1 1 0,1-1 1,-1 0-1,1 1 0,-1-1 0,1 0 0,0 1 0,0-1 0,0 0 0,0 0 1,0-1-6,4-27-87,-4 28 85,0-2-7,1 1 0,0-1 1,0 1-1,1-1 0,-1 1 1,1 0-1,-1-1 0,2 1 9,32-51-88,-32 50 73,0 0-1,1-1 0,0 1 1,0 0-1,0 1 1,0-1-1,1 1 0,0 0 1,-1 0-1,1 0 1,0 1-1,0-1 0,1 1 1,-1 0-1,3 0 16,17-7-67,-24 8 64,1 1 0,-1-1 1,1 1-1,-1 0 0,0 0 1,1-1-1,-1 1 0,1 0 1,-1 0-1,0 0 0,1 1 1,-1-1-1,1 0 0,-1 0 1,0 1-1,1-1 0,-1 1 1,0-1-1,1 1 0,-1 0 3,23 16-5,-21-14 5,7 5 18,-1 1 1,0 0-1,-1 1 0,0 0 1,0 1-1,-1-1 0,0 1 1,0 2-19,-6-12 17,-1 0 0,0 1 0,1-1 0,-1 0 0,0 0 0,1 0 0,-1 0-1,0 0 1,0 0 0,0 0 0,0 0 0,0 0 0,0 1 0,0-1 0,-1 0 0,1 0 0,0 0 0,-1 0 0,1 0 0,0 0 0,-1 0 0,1 0 0,-1 0 0,0 0 0,1 0 0,-1 0 0,0-1 0,0 2-17,-3 1 100,1 0 1,-1 0-1,0 0 1,-1 0-1,-3 1-100,-2 3 139,3-3-82,1-1 1,-1 0-1,1 0 1,-1-1-1,0 1 1,0-1-1,-7 0-57,-20 8 80,30-9-191,0 1 1,0-1-1,-1-1 1,1 1-1,0 0 1,0-1-1,0 0 1,-1 0-1,1 0 1,-2-1 110,2 1-813,0-1 1,0 0 0,0 0-1,0-1 1,-4-1 812,-5-4-2670</inkml:trace>
  <inkml:trace contextRef="#ctx0" brushRef="#br0" timeOffset="43688.312">722 2154 1296,'-6'-12'1104,"-2"1"0,1 1 1,-1-1-1,-4-2-1104,10 10 142,0 1 0,-1 0 0,1 0 0,-1-1 0,0 1 1,1 1-1,-1-1 0,0 0 0,0 1 0,0-1 0,-1 1 1,1 0-1,0 0 0,0 0 0,0 1 0,-1-1 0,1 1 1,0-1-1,-4 1-142,4 1 39,0 0 0,1 0 1,-1 0-1,0 0 0,1 1 0,-1-1 1,1 1-1,-1-1 0,1 1 0,0 0 1,-1 0-1,1 0 0,0 0 0,0 1 1,1-1-1,-1 0 0,0 1 1,1-1-1,-1 1 0,1 1-39,-6 10 114,0 0 1,2 1-1,-3 8-114,-8 38 385,3 1 1,-2 33-386,10-44 195,2 0-1,3 3-194,0-35 24,1 0 0,0 0-1,2-1 1,0 1 0,1 0 0,1-1-1,0 0 1,2 0 0,0-1-24,-2-7 3,0 0 1,1 0 0,0-1 0,0 0-1,1 0 1,1-1 0,-1 0 0,1 0-1,1 0 1,-1-1 0,1-1-1,0 0 1,1 0 0,0 0 0,9 3-4,-4-3 16,1 0 0,0-2 0,0 1 1,0-2-1,0 0 0,1-1 0,-1-1 1,1 0-1,-1-2 0,1 1 0,0-2 1,-1 0-1,0-1 0,0-1 0,0-1 0,0 0 1,13-6-17,2-3 59,-8 5 11,0-1-1,-1-1 1,-1-2-1,7-4-69,-2-4 219,9-11-219,-22 20 44,-7 5-13,1 1 0,-2-1 0,1-1 0,-1 1-1,0-1 1,0 1 0,-1-2 0,1-2-31,2-5 83,-1-1-1,-1-1 1,1-6-83,-4 16 26,-1 0 0,0 0 0,-1-1 0,0 1 0,0 0 0,-1 0 0,0 0 0,-1-5-26,0 3 22,-4-23 55,0 1 1,-3 1-1,-7-19-77,15 46 6,-10-22 29,0 1 0,-1 1 1,-2 0-1,-11-16-35,15 27 10,0 0-1,0 1 0,-1 0 1,-1 1-1,-11-9-9,-6-1-15,-27-17 15,22 18-26,0 2 0,-1 1-1,-14-4 27,28 13-39,-1 1-1,0 1 1,-6-1 39,18 5-224,0 1-1,0 0 1,0 0 0,0 1 0,0 0-1,0 0 1,-1 2 0,-4 0 224,10-1-335,1 1 1,0-1-1,0 1 0,0 0 0,0 0 1,0 0-1,0 1 0,0-1 0,1 1 1,-1 0-1,1 0 0,0 0 0,-2 2 335,-11 19-3008</inkml:trace>
  <inkml:trace contextRef="#ctx0" brushRef="#br0" timeOffset="44398.313">1688 2256 1000,'47'-23'1653,"-37"20"1378,-10 3-2941,0 0 0,-1 0 0,1 1 0,0-1-1,0 0 1,-1 0 0,1 0 0,0 0 0,-1 0 0,1-1 0,0 1 0,-1 0-1,1 0 1,0 0 0,-1 0 0,1 0 0,0 0 0,0 0 0,-1-1 0,1 1 0,0 0-1,0 0 1,-1 0 0,1-1 0,0 1-90,-1-1 132,0 0 1,1 0-1,-1 0 0,0 0 0,1 0 1,-1 0-1,1 0 0,-1 0 0,1 0 1,0 0-1,-1 0 0,1-1 0,0 1 1,0 0-1,0 0 0,0 0 0,0 0 1,0-1-1,0 1 0,0-1-132,8-25-412,-4 18 597,1-7-211,2 1 0,0-1 0,4-5 26,0-1-26,-8 16 0,0 0 0,0 0 0,0 1-1,1-1 1,0 1 0,0 0 0,0 0 0,1 0 0,1-1 26,-4 5-15,1-1 0,-1 0 1,1 1-1,0 0 0,0 0 1,0 0-1,0 0 0,0 0 0,0 0 1,0 1-1,0-1 0,0 1 0,0 0 1,0 0-1,0 0 0,0 1 0,0-1 1,1 1 14,1 0-9,-1-1 1,1 2 0,-1-1-1,1 1 1,-1-1 0,0 1-1,0 0 1,0 1-1,0-1 1,0 1 0,0-1-1,1 3 9,0 0-2,1 0 1,-1 1-1,-1 0 0,1 0 0,-1 0 0,0 0 0,2 4 2,0 5 11,1 0 0,-2 0 1,0 1-1,-1 0 0,0 0 0,1 15-11,-3 2 123,0 1-1,-2 9-122,-1-12 1229,-6-46 898,5 4-2106,1 1 0,0-1 0,0 0 0,1 1 0,1-1 1,1-4-22,3-40-21,6-25 21,-6 57-22,0 1-1,1 0 1,1 0 0,1 0-1,6-10 23,-8 22-36,0-1-1,0 1 0,1 0 0,1 0 0,0 1 0,2-2 37,-8 8-16,0 1 0,0 0 0,1 0 0,-1 0 0,1 0 0,0 0 0,-1 0 0,1 1 0,0-1 0,0 1 0,0 0-1,0 0 1,0 0 0,0 0 0,1 1 0,-1-1 0,0 1 0,0 0 0,0 0 0,1 0 0,-1 0 0,0 1 0,0-1 0,0 1 0,0 0 0,1 0 16,-1 0-6,0 1-1,-1-1 1,1 1 0,-1 0 0,1 0 0,-1 0-1,0 0 1,0 0 0,0 1 0,0-1 0,0 1 0,0-1-1,-1 1 1,1 0 0,-1-1 0,0 1 0,1 1 6,3 10 8,-1 1 1,0-1 0,0 2-9,-2-7 5,6 35 47,-2 1 0,-2 0 0,-1 15-52,-1-6 31,-1-6-11,-2-31-16,1 0 0,1 0 1,1 0-1,0 0 0,5 14-4,-1-10-2,-4-13 2,0 0 1,0 0 0,1 0 0,1 0-1,-1-1 1,1 0 0,0 0 0,0 0-1,4 3 0,0 0 8,-6-6-3,0-1 0,1 0 1,0 0-1,0 0 0,0 0 1,0 0-1,0-1 0,1 1-5,-3-3 4,0 1 0,0-1-1,0 1 1,0-1 0,1 0 0,-1 1 0,0-1-1,0 0 1,0 0 0,1 0 0,-1 0-1,0 0 1,0 0 0,0 0 0,1-1 0,-1 1-1,0 0 1,0-1 0,0 1 0,0-1-1,0 1 1,0-1 0,0 1 0,0-1-1,0 0 1,0 0 0,0 1 0,0-1 0,0 0-1,0 0 1,0-1-4,11-10-689,-1-1 1,0 0-1,-1-1 1,0 0-1,-1-1 0,-1 1 1,-1-2-1,2-4 689,8-36-3494</inkml:trace>
  <inkml:trace contextRef="#ctx0" brushRef="#br0" timeOffset="45628.812">2649 1802 1200,'80'-89'1526,"-63"70"-104,-19 8 3537,-8 14-3316,9-1-1625,0-1-1,0 1 0,0-1 0,0 1 1,0 0-1,0 0 0,0-1 0,0 1 1,0 1-18,-7 14 55,0-7-29,0-1 0,0 0-1,-5 3-25,-57 52 60,62-58-46,0 1 0,0-1 1,-1-1-1,1 0 0,-1 0 0,-1-1 0,1 0-14,-20 10 53,16-6-19,11-5-23,-1-1 0,0 0 0,-1-1 1,1 1-1,0 0 0,0-1 0,-1 0 0,1 1 0,-1-1-11,4-1-4,0 0-1,0 0 1,0 0 0,0 0 0,0 0 0,0 0 0,0-1 0,0 1-1,0 0 1,0 0 0,0 0 0,0 0 0,0 0 0,0 0 0,0 0-1,0 0 1,0 0 0,0 0 0,0 0 0,0 0 0,0 0 0,0 0-1,0 0 1,0 0 0,0 0 0,0 0 0,0 0 0,0-1 0,0 1-1,0 0 1,0 0 0,0 0 0,0 0 0,0 0 0,0 0-1,0 0 1,0 0 0,0 0 0,0 0 0,0 0 0,0 0 0,0 0-1,0 0 1,0 0 0,0 0 4,8-1-435,9 9 661,1 1-1,-1 0 0,15 12-225,23 14 216,-47-30-151,-1-1-1,1 0 0,0-1 0,0 0 0,7 2-64,6 2 117,12 8 62,0 1 1,10 8-180,1-2 55,-17-10 68,-26-12-49,-1 0 16,0 0 6,0 0 27,0 0 20,0 0 34,0 0 25,0 0 40,0 0 4,0 0-2,0 0-39,0 0-38,0 0-61,0 0-164,-2-1-3454,0-1 932</inkml:trace>
  <inkml:trace contextRef="#ctx0" brushRef="#br0" timeOffset="46750.316">3462 1469 1136,'0'-3'408,"1"0"0,-2 0 0,1 0 0,0 0 0,-1 0 0,1 0-1,-1 0 1,0 0 0,0 0-408,-3-18 3565,2 16-2257,0 5-883,1 4-16,-2 91-355,1-43 127,3 30-181,2-43 79,2 0 0,2 0 0,1-1 0,6 11-79,-12-42-113,0 0 0,1 0 0,0-1 0,0 1 0,1-1 0,-1 1 0,1-1 0,1 0 113,0 3-1957,-1 0-222</inkml:trace>
  <inkml:trace contextRef="#ctx0" brushRef="#br0" timeOffset="47434.322">3057 2092 1096,'15'-9'6270,"20"-1"-5607,-3 2-101,123-33 630,51-20-201,11-13-676,99-11-130,-299 80-156,-14 4-9,0-1 0,0 2 0,0-1 1,0 0-1,0 1 0,0-1 0,2 1-20,-5 0 30,1 0 1,-1 0-1,1 0 0,-1 0 1,0 0-1,1 0 1,-1 0-1,1-1 0,-1 1 1,0 0-1,1 0 1,-1 0-1,0 0 0,1-1 1,-1 1-1,0 0 1,1 0-1,-1-1 0,0 1 1,1 0-1,-1-1 1,0 1-1,0 0 0,1-1-30,-3-2-895,-3 2-3016,3 1 1065</inkml:trace>
  <inkml:trace contextRef="#ctx0" brushRef="#br0" timeOffset="48754.816">3635 2035 2705,'-94'30'2023,"92"-29"-1906,1-1 0,-1 1 0,1-1 0,-1 0 0,0 1 0,1-1 0,-1 0 1,1 0-1,-1 0 0,0-1 0,1 1 0,-1 0 0,0-1-117,2 1 52,-1 0-1,1 0 1,0 0 0,0-1-1,0 1 1,-1 0 0,1 0-1,0-1 1,0 1 0,0 0-1,0 0 1,0-1 0,0 1-1,0 0 1,-1 0 0,1-1-1,0 1 1,0 0 0,0-1-1,0 1 1,0 0 0,0 0-1,0-1 1,0 1-1,0 0 1,1-1 0,-1 1-1,0 0 1,0 0 0,0-1-1,0 1 1,0 0 0,0 0-1,1-1 1,-1 1 0,0 0-52,15-18 2640,-15 18-2624,0 0 1,0 0-1,1 0 0,-1 0 0,0 0 0,1 0 1,-1 0-1,0 0 0,0 1 0,1-1 0,-1 0 0,0 0 1,0 0-1,0 0 0,1 0 0,-1 0 0,0 0 0,0 1 1,1-1-1,-1 0 0,0 0 0,0 0 0,0 1 0,0-1 1,1 0-1,-1 0 0,0 0 0,0 1 0,0-1 0,0 0 1,0 0-1,0 1 0,0-1 0,0 0 0,1 0 1,-1 1-1,0-1 0,0 0 0,0 0 0,0 1-16,6 22-84,-1-2 127,16 60-13,-18-68-18,0 1-1,-1-1 0,-1 1 0,-1 0 0,0 0 0,0 1-11,0 39 37,10 97 53,-4-98 382,-8-55-403,-2-4-48,18 2-50,89-12 39,-64 6-2,-28 9-6,-9 1-1,0 0 0,0 0 0,-1 0 1,1-1-1,0 1 0,0-1 0,0 1 0,-1-1 0,1 1 0,0-1 0,-1 0 0,1 0 0,0 0 0,-1 0 0,1 0 0,-1 0 0,0 0 0,1 0 1,-1-1-1,0 1-1,1-1 2,0 0 1,0 1 0,0-1 0,0 1 0,0 0-1,0 0 1,0 0 0,1-1-3,0 1 6,-1 0 0,0 0-1,0 0 1,0 0 0,0-1 0,0 1-1,1-2-5,-2 2 2,0 0-1,-1 1 1,1-1-1,0 0 1,-1 1-1,1-1 1,0 0-1,0 1 1,0-1-1,0 1 1,0 0-1,-1-1 1,1 1-1,0 0 1,0-1 0,0 1-1,0 0 1,0 0-1,0 0 1,0 0-1,0 0 1,0 0-2,1-1 2,-1 1 1,0-1 0,1 1-1,-1-1 1,0 1-1,0-1 1,1 0 0,-1 1-1,0-1 1,0 0 0,0 0-1,1-1-2,10-6 34,-11 8-17,13-5 61,-14 5-65,1 0 0,-1 0 0,0-1 0,0 1 0,1 0 0,-1 0 0,0 0 0,0 0 0,1 0 0,-1-1 0,0 1 0,0 0 0,0 0 0,0 0 0,1-1 0,-1 1 0,0 0 0,0 0 0,0 0 0,0-1 0,0 1 0,0 0 0,0 0 0,0-1 0,1 1 0,-1 0 0,0 0 0,0-1 0,0 1 0,0 0 0,0-1 0,0 1 0,0 0 0,-1 0 0,1-1 0,0 1 0,0 0 0,0 0 0,0-1 0,0 1 0,0 0 0,0 0 0,-1 0 0,1-1 0,0 1 0,0 0 0,0 0 0,0 0 0,-1-1 0,1 1-13,0 0 144,0 0-54,-8 0-6550,6 0 3194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1T16:53:5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2274 1752,'-6'5'2167,"-4"6"-1726,10-11-438,0 1 0,0-1 0,0 1 0,0-1 0,0 1 0,0-1 0,0 1 0,0-1-1,0 1 1,0-1 0,0 0 0,1 1 0,-1-1 0,0 1 0,0-1 0,0 1 0,1-1 0,-1 0 0,0 1 0,1-1 0,-1 0 0,0 1-1,1-1 1,-1 0 0,0 1 0,1-1 0,-1 0 0,0 0 0,1 0 0,-1 1 0,1-1 0,-1 0 0,1 0 0,-1 0-3,23 12 132,1-2 0,0-1 0,0 0 0,10 0-132,-15-4 127,0-2 0,4 0-127,13 3 136,32 8 102,1-2-1,0-4 1,0-3-1,4-2-237,352 5 1302,-354-4-1260,107 3 16,-62-6-27,40-2 2,74-8 256,100-21-289,-217 18 115,0 6-1,0 4 1,47 8-115,106 2 39,-37-9-22,154 4-18,197 31 19,-300-30 95,-78-17 111,-133 8-146,213-13 184,71 20 135,-23 1 112,-239-6-414,77-2 0,10 11-46,-88-3 5,161-1 311,2-3-1,-174 2-317,81-3 11,-5-10 37,2-8-95,24 1 33,-101 12-23,172-8 53,29 11-63,-147 3 15,-31 1-4,0 5-1,0 4 0,0 5 1,74 21-11,-121-23 10,1-3 0,3-2-10,117 7 50,-96-9-26,190 10 16,-250-15-32,-1-1-1,1-1 0,5-2-7,3 1 42,25-1-42,176-6 89,-199 7-68,13-3-21,-16 1 17,0 2 1,1 1-18,45 0 36,75 1 64,-90 0-28,-1-2 0,1-3 0,-1-2 0,-1-3 0,16-6-72,-35 9 83,37-1-83,-42 6 80,1-2 0,-1-1-1,4-3-79,-15 2 70,0-1-1,0-1 0,-1-1 1,-1-1-1,0-1-69,-9 3 31,0 1 0,0-2 0,-1 1 0,2-5-31,-2 4 13,0 1 1,0-1-1,1 2 0,0-1-13,30-20 84,27-24-84,-65 50 27,0-1-1,0 1 0,0-1 0,-1 0 0,1 0 0,-1 0 0,0 0 0,0-1 0,0 1 0,-1 0 0,1-1 0,-1-1-26,1 0 3,-1 0 0,2 0 0,-1 1 0,0-1 0,1 1 0,0-1 0,2-1-3,7-7-7,-7 8 7,0 1 0,0-1 0,3-6 0,1-3 18,-8 13-10,1 0-1,-1 0 1,1 0 0,-1-1-1,0 1 1,0-1 0,0 1-1,0-1 1,0-2-8,2-14 46,-2-1 0,0-6-46,0 9-3,0-1-1,1 0 0,1 0 4,9-37-4,10-57 14,-19 92-2,-2 0 0,0 0 1,-1 0-1,-2-15-8,-2 7 18,0 1-1,-2-1 1,-1 1 0,-2-2-18,-6-12 11,-5-16 2,-3-20-13,9 31 10,-9-20-10,7 21 6,-3-15-6,15 43-6,0 1 1,-2-1 0,0 1 0,-1 0 0,0 1-1,-2 0 1,1 0 0,-2 1 0,0 0-1,-1 0 1,0 1 0,-7-6 5,-48-43-8,47 44 15,1 0 0,1-1-7,3 3 0,0 2 0,0 0-1,-6-3 1,4 5-13,-1 1-1,-1 1 1,0 0-1,0 2 1,-16-6 13,-5 1-83,0 2 1,-12-1 82,18 6-100,0 3 0,0 0 0,0 2-1,-3 2 101,-19-1-104,-321-24-504,316 22 106,1 2 0,0 3 1,-19 5 501,-33 2-437,-297 11-295,323-14 705,-70 3-160,53-10-329,-115 5-796,130 6 250,-52 14 1062,-17 3-382,132-25 398,0-1 1,-1-2-1,1-1 1,-15-2-17,-97-19 211,42 6-19,10 4-75,-102-14 364,-18 7-481,-5 5 401,-101-4-306,84 18-101,-55 14 6,88-3-2,-137 1 54,-108 5 17,116-1-52,-108-12 416,38-2-135,320-1-295,-102 5-3,97 1 1,-65 5 6,-62-6 10,139-7 17,-38-5-34,-9 0 38,-137-4 113,224 9-134,-257-8 138,28 11-119,4 4-21,-487-1 34,646-10-46,-50 1 2,86 6-21,1 3 1,0 2-1,0 3 1,-13 5 15,-17 8-33,2 4 1,-24 15 32,55-21-16,1 3-1,-35 23 17,51-28-12,17-9 4,1 0 1,0 1 0,0 0 0,-3 5 7,-42 39-24,53-48 18,0 0 1,1 1-1,-2 2 6,4-4-4,0 0 0,-1 0 0,0 0-1,0-1 1,-4 2 4,-7 3-8,-11 8-8,23-14 13,-1 0 0,1 0 0,-1-1 0,-1 1 3,2-2-1,1 0 1,1 0-1,-1 0 1,0 1 0,0 0-1,1 0 1,0 0-1,-1 0 1,-28 37 7,25-33-11,1 0-1,0 0 1,0 1-1,-3 7 5,-10 13-14,7-12 3,-6 8-58,1 0 0,-10 20 69,17-22-9,1-1 0,1 2 0,-1 7 9,-14 40 7,15-48-14,1 0 1,1 0-1,1 0 1,1 1-1,1 4 7,-3 43-37,4 2 37,1-53-4,0 33-26,-3 4 30,2-31-15,1 0 1,1 0 0,2 0 0,0 0 0,2 0 0,1-1 0,1 1 0,0-1 0,4 3 14,2 13 0,-5-14 5,9 17-5,-12-35 6,-1 0 1,2 0-1,-1 0 0,1-1 1,0 1-1,1-1 0,1 0-6,-7-6 1,3 2 5,-1 0 1,1 0 0,0 0-1,1 0 1,-1 0-1,0-1 1,1 1 0,-1-1-1,1 0 1,0 0 0,-1 0-1,1-1 1,4 2-7,63 13 107,0 5-107,-50-17 43,-16-4 0,-11-2-25,6 1-155,-3 0-2743,1 1 837</inkml:trace>
  <inkml:trace contextRef="#ctx0" brushRef="#br0" timeOffset="3333.499">10994 697 504,'-62'12'986,"50"-11"-46,8-5 517,4 3-1343,0 0-1,0 1 0,0-1 1,0 0-1,0 1 0,1-1 1,-1 0-1,0 1 1,1-1-1,-1 0 0,0 1 1,1-1-1,-1 1 0,1-1 1,-1 1-1,1-1 1,-1 0-114,2 0 2,-1 0 0,1 0 0,-1 0 1,1-1-1,-1 2 0,1-1 0,0 0 1,0 0-1,-1 0 0,3 1-2,0-2 14,1 0 1,0 0-1,-1 0 1,1-1-1,-1 0 1,1 0-15,25-20 57,-16 11 4,1 0 0,0 1 0,1 1 0,1 1-1,3-2-60,27-11 213,-5 1 50,0 2 0,10 0-263,220-66 587,-130 35-174,24-17-413,-40 13 391,46-10-391,-98 40 127,1 3 1,64-8-128,132-4-15,-187 23 122,7-4-107,-4-1 88,18 0 192,75-1-280,-135 17 8,-1 2-1,24 5-7,-44-5 0,63 12-4,17 7 4,44 8-2,421 47 26,-380-67-8,-77-6-6,242 2 131,63-18-141,-31 5 68,-10 18 163,-239-1 75,67 16-306,-99-5 289,44 17-289,-106-26 50,0-1 1,197 50 192,28-1 49,-181-41-203,6 1 96,23 0-185,-98-18 16,96 11 163,64-2-179,127-7 249,89-4 28,-282 3-263,0 5 0,29 9-14,23 13 5,-54-8 6,-43-11-5,155 33 20,-185-34-18,-1 1 0,-1 2 0,1 1 0,31 19-8,-56-27 1,32 18 51,-2 1 0,16 15-52,8 7 189,68 38-189,-113-74 12,26 15 11,-1 2 0,-1 2 1,5 6-24,-35-24 15,-1-2 1,2 0-1,13 7-15,-9-5 15,0 0 0,-1 1 0,0 1-15,4 3 29,-21-16-21,-1-1 0,0 0 5,0 0 32,0 0 70,0 0 100,0 0 38,0 0 6,0 0-24,0 0-65,0 0-96,0 0-13,0 0 12,0 0 39,0 0 15,0 0-2,0 0-14,0 0-30,-2-1-72,0 0 0,0 0 0,1-1 0,-1 1 0,1 0 0,-1-1 0,1 1 0,-1-1 0,1 0 0,0 1 0,-1-1 0,1 0-9,-10-20 6,6 11-6,0 1 0,-1 0 0,0 0 0,-4-3 0,-11-13-3,3 5-1,1-2 0,0 0 0,2-1 4,-21-35-15,36 59 15,-1 0 0,1 0 0,-1-1 0,1 1 0,0 0 0,-1 0 0,1 0 0,0 0 0,-1-1 0,1 1 0,-1 0 0,1 0-1,0 0 1,-1 0 0,1 0 0,-1 0 0,1 0 0,0 0 0,-1 0 0,0 1 0,1-1-1,0 0 1,0 0-1,-1 0 1,1 0-1,0 0 0,0 0 1,-1 0-1,1 0 1,0 0-1,0 0 1,-1 0-1,1 0 0,0 0 1,-1 0-1,1 0 1,0 0-1,0 0 0,-1 0 1,1 0-1,0 0 1,0 0-1,-1 0 0,1-1 1,0 1-1,0 0 1,-1 0-1,1 0 1,0 0-1,0-1 0,0 1 1,-1 0-1,1 0 1,0-1-1,0 1 0,0 0 1,0 0-1,0-1 1,0 1-1,-1 0 1,1 0-1,0-1 0,0 1 1,0 0 0,-4-11-37,3 9 36,1 1 0,-1 0 1,0 0-1,1 0 0,-1-1 0,1 1 1,0 0-1,-1-1 0,1 1 0,0 0 0,0-1 1,-5-7 537,2 6-1683,2 8-5844,4 12 3578</inkml:trace>
  <inkml:trace contextRef="#ctx0" brushRef="#br0" timeOffset="4976.5">11150 386 1184,'-41'-50'1430,"31"32"815,10 18-2131,0-1 0,0 1 1,0-1-1,0 1 0,0 0 0,0-1 0,0 1 1,0 0-1,-1-1 0,1 1 0,0 0 0,0 0 1,0-1-1,-1 1 0,1 0 0,0-1 1,0 1-1,-1 0 0,1 0 0,0 0 0,0-1 1,-1 1-1,1 0 0,0 0 0,-1 0 1,1 0-115,-12 13 538,-30 53-347,-21 28 14,50-75-153,-20 27 29,1 2 1,2 1-1,-2 11-81,29-55 4,-4 10 22,0 0 0,-1 0 0,-1-1 0,-8 10-26,9-13 33,-12 14 102,19-24-117,0 0 0,0 0 0,0 0 0,-1 0 0,1 0 0,0 0 0,-1 0 0,1 0 0,0-1 0,-1 1 0,1 0 0,-1-1 0,1 1 0,-1-1 0,1 0 0,-2 1-18,0-3 229,8-1-126,11-4 104,36 0-152,-31 5-42,0-1 1,0-2-1,15-4-13,-10 3 12,0 1-1,1 1 1,-1 1 0,1 2 0,0 0 0,22 4-12,99 12 35,-37-3 28,-96-11-48,53 6 275,1-4 1,67-4-291,-123-1 46,20 0 179,1-2 0,0-2 0,-1-1 0,27-9-225,-24 4 188,-11 4 213,21-11-401,-35 15 77,3-2 88,-14 6-158,1 0 1,-1 0-1,0-1 0,0 1 1,1 0-1,-1 0 0,0 0 1,0-1-1,1 1 1,-1 0-1,0 0 0,0-1 1,0 1-1,0 0 0,1 0 1,-1-1-1,0 1 1,0 0-1,0 0 0,0-1 1,0 1-1,0 0 0,0-1 1,0 1-1,0 0 0,0-1 1,0 1-1,0 0 1,0 0-1,0-1 0,0 1 1,0 0-1,0-1 0,0 1 1,0 0-1,-1-1-7,1 1-71,0 0 1,0 0-1,0-1 0,-1 1 1,1 0-1,0 0 0,0 0 0,0 0 1,-1-1-1,1 1 0,0 0 0,-1 0 1,1 0-1,0 0 0,0 0 1,-1 0-1,1 0 0,0 0 0,-1-1 1,1 1-1,0 0 0,0 0 1,-1 1-1,1-1 0,0 0 0,-1 0 1,1 0 70,-2 0-1360,-2 0-961</inkml:trace>
  <inkml:trace contextRef="#ctx0" brushRef="#br0" timeOffset="6728.999">20428 1285 896,'2'-3'1532,"-1"1"-530,0 0 0,0-1 0,0 1 0,0 0 0,0-1 0,0 1 0,0-3-1002,-1 4 69,0 1-1,0-1 1,-1 1 0,1-1 0,0 1 0,0-1 0,0 1-1,0-1 1,0 1 0,-1-1 0,1 1 0,0-1 0,0 1-1,-1-1 1,1 1 0,0-1 0,-1 1 0,1-1 0,-1 1-1,1 0 1,0-1 0,-1 1 0,1 0 0,-1-1-1,1 1 1,-1 0 0,1 0 0,-1-1 0,1 1 0,-1 0-1,1 0 1,-1 0 0,1 0 0,-1 0 0,0 0 0,1 0-1,-1 0 1,1 0 0,-1 0 0,1 0 0,-1 0 0,1 0-1,-1 0-68,-5 0 80,3 0-59,0 0 0,-1 0 0,1 0 0,-1 1 0,1 0 0,0-1 0,0 1 0,-1 0 0,1 0 0,0 1 0,0-1 0,0 1 0,0-1 0,0 1 0,1 0 0,-2 1-21,-12 8 28,1 0-1,1 1 0,-1 0 1,2 1-1,0 1 0,1 0 1,0 0-1,-2 5-27,-40 70 250,-14 36-250,59-108 16,-3 5 17,1 1 1,-7 23-34,16-40 1,0-1 0,0 1 0,1 0 0,0 0 1,0 0-1,1 0 0,0 0 0,0-1 0,0 1 1,1 0-1,-1 0 0,2 0 0,-1 0 1,1 1-2,0-3-1,0 0 1,0-1 0,1 1 0,-1-1-1,1 1 1,0-1 0,-1 0 0,2 0-1,-1 0 1,0-1 0,0 1 0,1-1-1,0 0 1,-1 0 0,1 0 0,1 0 0,3 2 6,0-1 0,0 0 0,0-1 0,1 0 0,-1 0 0,0 0 0,1-1 0,-1-1 0,1 0 0,0 0 0,-1 0 1,1-1-1,-1 0 0,7-2-6,4-2-2,0-1 0,0 0 0,-1-2 0,0 0 1,12-8 1,-20 10-613,0-1 1,-1 0-1,0 0 1,0-1-1,-1-1 1,0 1 0,0-1-1,-1 0 1,6-10 612,11-20-3441</inkml:trace>
  <inkml:trace contextRef="#ctx0" brushRef="#br0" timeOffset="7417.004">20547 1532 808,'49'-83'1946,"-48"81"-1620,0 0-1,0 0 1,0 0 0,1 0 0,-1 0-1,0 1 1,1-1 0,-1 1 0,1-1-1,1 0-325,-2 5 5249,-2-3-4968,1 0-218,-1 0 1,1 0 0,-1 0-1,1 1 1,-1-1 0,1 0-1,-1 0 1,1 1-1,-1-1 1,1 0 0,-1 0-1,1 1 1,0-1-1,-1 1 1,1-1 0,-1 0-1,1 1 1,0-1 0,0 1-1,-1-1 1,1 1-1,0-1 1,0 1 0,-1-1-1,1 1 1,0 0-64,-20 32 169,1 0 1,-6 19-170,20-41 15,1-1 1,1 1 0,0 0 0,0 0 0,1 0 0,1 0 0,0 0 0,0 1-1,1-1 1,1 9-16,-1-16 0,1 1 0,0-1 0,0 0-1,0 0 1,0 1 0,1-1 0,-1 0 0,1-1 0,0 1-1,1 0 1,-1 0 0,1-1 0,-1 1 0,1-1-1,0 0 1,0 0 0,0 0 0,1 0 0,-1-1-1,1 1 1,-1-1 0,5 2 0,-3-1 7,1-1 1,-1-1-1,1 1 0,0-1 1,-1 1-1,1-2 0,0 1 1,0-1-1,-1 0 1,1 0-1,0 0 0,0-1 1,0 0-1,-1 0 0,1 0 1,2-2-8,6-3 47,0 0 0,-1-1 1,0-1-1,0 0 1,-1 0-1,0-2 1,10-9-48,-17 14 32,0 0 1,0 0-1,0 0 1,-1-1 0,0 0-1,0 0 1,-1 0-1,1-1 1,-2 1-1,1-1 1,0 1 0,-1-1-1,-1 0 1,1 0-1,-1 0-32,0 1 23,-1 1-1,0 0 0,0 0 0,0-1 1,-1 1-1,0 0 0,0 0 0,0 0 1,0 0-1,-1 0 0,0 0 0,0 0 0,0 0 1,-1 1-1,0-1 0,0 1 0,0 0 1,0 0-1,0 0 0,-4-3-22,0 1-70,-1 0-1,0 0 1,0 1-1,0 0 0,0 0 1,-1 1-1,0 0 1,0 1-1,0 0 1,-7-2 70,-4 1-1209,1 1 0,-1 0 0,0 1 0,-12 2 1209,-1 2-3161</inkml:trace>
  <inkml:trace contextRef="#ctx0" brushRef="#br0" timeOffset="8363.499">20797 1506 2897,'24'12'763,"-1"0"-393,-16-10 1178,-7-5 1819,-1 2-3352,1 0 1,0 0 0,-1 0-1,1 0 1,0 0-1,-1 0 1,1 0 0,0 0-1,0 0 1,0 0 0,0 0-1,0 0 1,0 0 0,0 0-1,0 0 1,0 0 0,0 0-1,1 0 1,-1 0 0,0 0-1,1 0 1,-1 1 0,0-1-1,1 0 1,0 0 0,-1 0-1,1 0 1,-1 1-1,1-1 1,0 0 0,-1 0-1,1 1 1,0-1 0,0 1-1,0-1 1,0 1 0,-1-1-1,1 1 1,0-1 0,0 1-1,0 0 1,0-1 0,0 1-1,1 0-15,1-1-6,0 0 0,0 1-1,0-1 1,0 1 0,0 0 0,0 0-1,1 0 1,-1 0 0,0 0 0,0 1-1,0 0 1,0-1 0,0 1 0,0 0-1,2 1 7,-1 0 2,-1-1-1,0 1 1,1-1 0,-1 1-1,0 0 1,0 1-1,0-1 1,0 0-1,0 1 1,-1-1-1,1 1 1,-1 0 0,0 0-1,0 0 1,0 0-1,0 1 1,0-1-1,-1 0 1,1 1-1,-1-1 1,0 1 0,0-1-1,0 1 1,-1 1-2,3 15 9,-2-13-3,0 1-1,0-1 0,0 1 0,-1 0 1,-1-1-1,1 2-5,-12 17 29,9-11 5,0 7 47,3-21-54,-1-1-1,1 1 0,0 0 1,0-1-1,0 1 1,-1 0-1,1 0 0,0-1 1,-1 1-1,1-1 1,-1 1-1,1 0 1,-1-1-1,1 1 0,-1-1 1,1 1-1,-1-1 1,1 1-1,-1-1 0,0 0 1,0 1-27,-1 1 1208,5-15 923,2-35-1740,2 1 0,4-7-391,-6 31 82,2-20-29,-5 27-58,1 0 0,1 0 0,0 1 0,0-1 0,2 1 0,4-8 5,-9 20-5,0 2-1,0-1 1,1 0 0,-1 0-1,0 0 1,1 0 0,-1 1-1,1-1 1,0 1-1,-1-1 1,1 1 0,0 0-1,0 0 1,0-1 0,0 1-1,0 1 1,0-1 0,0 0-1,1 0 1,-1 1-1,0-1 1,0 1 0,0 0-1,1 0 1,-1 0 0,0 0-1,1 0 1,-1 0 0,0 0-1,0 1 1,0-1-1,1 1 1,-1 0 0,0 0-1,0-1 1,0 1 0,0 1-1,0-1 1,0 0-1,0 0 1,-1 1 0,1-1-1,0 1 6,2 3 0,0 1-1,-1-1 1,1 1-1,-1 0 0,0 0 1,-1 0-1,1 0 1,-1 1-1,0 0 1,2 11 19,-1 0 0,0 10-19,-1-9 25,0 0 0,5 13-25,-1-12 16,-2-8-7,-1 1 0,0-1 0,0 3-9,-2-5-44,0-1 0,1 1 0,1 0 0,0 0 44,-2-7-272,0 0-1,1 1 1,0-1-1,-1 0 1,1 0-1,0 0 1,0 0 0,1 0-1,-1 0 1,1 0-1,-1-1 1,2 2 272,9 1-2834,6-6-596</inkml:trace>
  <inkml:trace contextRef="#ctx0" brushRef="#br0" timeOffset="8364.499">21256 1538 3665,'-1'-136'3310,"6"146"-454,17 55-2282,-13-36-506,2 3 101,4 21-169,-10-32 225,2 0 0,8 18-225,-15-39 32,0 1 0,0-1 1,0 0-1,0 0 1,0 0-1,0 1 0,0-1 1,0 0-1,0 0 1,0 0-1,1 1 0,-1-1 1,0 0-1,0 0 0,0 0 1,0 1-1,0-1 1,1 0-1,-1 0 0,0 0 1,0 0-1,0 0 0,1 1 1,-1-1-1,0 0 1,0 0-1,1 0 0,-1 0 1,0 0-33,3-6 1702,1-15 161,-4 19-2097,5-43 555,1-10 54,-2-4-375,5-91 27,-9 142-608,1 1 0,-1-1 1,1 1-1,1-1 0,0 1 1,0-1-1,0 1 581,-2 7-130,0-1-1,1 1 1,-1 0-1,0-1 1,0 1 0,0 0-1,0 0 1,1-1 0,-1 1-1,0 0 1,0 0-1,1-1 1,-1 1 0,0 0-1,0 0 1,1 0 0,-1-1-1,0 1 1,1 0-1,-1 0 1,0 0 0,1 0-1,-1 0 1,0 0 0,1 0 130,6 3-4008</inkml:trace>
  <inkml:trace contextRef="#ctx0" brushRef="#br0" timeOffset="9079.501">21476 1363 736,'89'45'2079,"-85"-44"-1839,-1 1-1,1-1 1,-1 0 0,1 0-1,0 0 1,-1-1-1,1 1 1,0-1 0,0 0-1,-1 0 1,1 0-1,0 0 1,0-1-1,-1 1 1,1-1 0,0 0-1,-1 0 1,1-1-1,-1 1 1,1-1 0,-1 0-240,1 1 348,2-2 92,0 0-1,0 0 1,0-1-1,-1 1 1,1-1-1,-1 0 1,0-1 0,2-1-440,-6 4 68,1 0 0,0 0 0,-1 0 0,1-1 0,-1 1 1,0-1-1,0 1 0,0-1 0,0 1 0,0-1 0,0 1 0,-1-1 1,1 0-1,-1 1 0,0-1 0,1 0 0,-1 1 0,-1-1 1,1 0-1,0 0 0,-1-1-68,0-1 24,0 1 1,-1 0-1,0 0 1,1 0-1,-1-1 1,-1 2-1,1-1 1,-1 0-1,1 0 1,-1 1 0,0-1-1,0 1 1,-3-2-25,4 3 5,1 1 1,-2-1 0,1 1-1,0 0 1,0 0-1,0 0 1,0 0 0,-1 0-1,1 0 1,-1 0 0,1 1-1,0-1 1,-1 1 0,1-1-1,-1 1 1,1 0-1,-1 0 1,1 1 0,-1-1-1,1 0 1,-1 1 0,1-1-1,-1 1 1,1 0 0,0 0-1,0 0-5,-2 1 0,0 0 0,0 1-1,0-1 1,1 1 0,0 0 0,-1 0-1,1 0 1,0 1 0,1-1-1,-1 1 1,0 0 0,-4 7-17,0 1 0,-5 12 17,4-4-18,1 1 1,1 0-1,1 0 1,0 0-1,2 1 1,0 8 17,1-19-10,2-1 1,-1 1 0,1 0 0,1 0 0,0 0-1,1 0 1,0-1 0,0 1 0,2 1 9,-3-7 0,1-1 0,0 0 0,0 0 1,0 0-1,1 0 0,-1 0 0,1 0 1,0-1-1,0 1 0,0-1 0,0 0 1,1 0-1,-1 0 0,1 0 0,0-1 1,0 1-1,0-1 0,0 0 0,0 0 1,0 0-1,1-1 0,2 1 0,-2-1-1,0-1 0,-1 1 0,1-1 0,-1 0 0,1-1 0,-1 1 0,1-1 0,-1 0 0,1 0-1,-1 0 1,1 0 0,-1-1 0,0 0 0,2-1 1,17-6-233,-16 7-232,1-1-1,-1-1 0,0 1 1,0-1-1,0-1 1,0 1-1,-1-1 1,0 0-1,0 0 0,3-5 466,17-9-2811</inkml:trace>
  <inkml:trace contextRef="#ctx0" brushRef="#br0" timeOffset="9080.501">21850 1409 3969,'46'-124'1352,"-53"135"521,20 0-969,2 12-216,3 3 72,8 5-168,-7-5-264,1 6-32,8-12-104,-11-1-48,-2-4-64,3-6-96,-7-1-416,-7-3-1800,2-3 367</inkml:trace>
  <inkml:trace contextRef="#ctx0" brushRef="#br0" timeOffset="9081.501">22080 1426 1432,'-28'-99'1922,"18"72"120,10 26-2017,0 1 1,0 0 0,0 0-1,0 0 1,0 0 0,0 0 0,0 0-1,0 0 1,0 0 0,0 0-1,0-1 1,0 1 0,0 0 0,0 0-1,0 0 1,0 0 0,0 0-1,0 0 1,0 0 0,0 0 0,0 0-1,-1 0 1,1 0 0,0 0-1,0 0 1,0 0 0,0 0 0,0 0-1,0-1 1,0 1 0,0 0-1,0 0 1,0 0 0,-1 0-1,1 0 1,0 0 0,0 0 0,0 0-1,0 0 1,0 0 0,0 0-1,0 1 1,0-1 0,0 0 0,-1 0-1,1 0 1,0 0 0,0 0-1,0 0 1,0 0 0,0 0 0,0 0-1,0 0 1,0 0 0,0 0-1,0 0 1,0 0 0,0 0 0,0 0-1,-1 1 1,1-1 0,0 0-1,0 0 1,0 0 0,0 0-1,0 0 1,0 0 0,0 0 0,0 0-1,0 0-25,-4 5 1391,-1 1-983,-11 22 96,1 0 0,-7 23-504,22-51 4,-10 26 396,1 0-1,1 3-399,-9 24 391,7-23-249,8-22-108,-1 0-1,0 0 0,0 0 1,-2 2-34,-7 6-2,9-13-17,0 1 1,1-1-1,-1 1 0,1 0 1,-1 2 18,3-5-64,-1 1 1,1-1-1,-1 1 1,1-1 0,0 1-1,-1 0 1,1-1-1,0 1 1,0-1 0,0 1-1,1 0 1,-1-1-1,0 1 1,1-1 0,-1 1-1,0-1 1,1 1 0,0-1 63,-1 0-136,0-1 0,1 1 0,-1 0 0,0-1 0,1 1 0,-1-1 1,1 1-1,-1-1 0,1 1 0,-1-1 0,1 1 0,-1-1 0,1 1 1,0-1-1,0 1 136,8 1-2253</inkml:trace>
  <inkml:trace contextRef="#ctx0" brushRef="#br0" timeOffset="9082.501">22171 1279 2497,'6'-16'1424,"3"10"-200,-3 8-104,3 2-832,-9-4 281,0 1 127,2 12 80,9 25-144,13 58-128,-20-66-272,-2 9-88,0-18-104,1-3-80,5-7-344,-3-3-1000,5-12-657,-1-1-439</inkml:trace>
  <inkml:trace contextRef="#ctx0" brushRef="#br0" timeOffset="10069.005">22110 1104 5497,'-9'-27'1729,"5"2"247,8 16-1416,3 2-1408,1 5-1129,-8 2 49</inkml:trace>
  <inkml:trace contextRef="#ctx0" brushRef="#br0" timeOffset="10070.005">22197 939 2561,'53'-76'1729,"-52"75"-1665,0 0-1,-1 0 1,1 0-1,-1 1 1,1-1-1,-1 0 1,1 0-1,-1 0 1,0 0-1,1 0 1,-1 0-1,0 0 1,0 0-1,0 0 1,0 0-1,0 0 1,0 0-1,0 0 1,0 0-1,0 0 1,0 0-1,0 0 1,-1 0-1,1 0-63,-4-1 739,5 5-62,1 12 1246,21 60-601,-12-41-820,-1 0 0,-2 1 0,0 4-502,-3 5 845,-2 14-845,-1-22 234,1-1-1,8 35-233,-9-60 6,1 0 0,0-1 0,0 1 0,1-1-1,0 0 1,1 0 0,0-1 0,0 1 0,1-1-1,0 0 1,0-1 0,5 5-6,-10-11 7,0 1 1,0-1-1,1 0 0,-1-1 1,0 1-1,0 0 0,0 0 1,1 0-1,-1-1 0,0 1 1,1-1-1,-1 1 1,0-1-1,1 1 0,-1-1 1,1 0-1,0 0-7,-2 0-53,1 0 0,0 0 0,0 0 0,-1-1 1,1 1-1,0 0 0,-1 0 0,1-1 0,0 1 0,-1-1 0,1 1 0,-1 0 0,1-1 1,0 1-1,-1-1 0,1 1 0,-1-1 0,0 0 0,1 1 0,-1-1 0,1 0 0,-1 1 1,0-1 52,2-2-387,-1 0 0,-1 0 1,1 0-1,0 0 0,-1 0 1,1 0-1,-1 0 1,0 0-1,0 0 0,0 0 1,0 0-1,-1 1 0,1-1 1,-1-1 386,-7-14-3626</inkml:trace>
  <inkml:trace contextRef="#ctx0" brushRef="#br0" timeOffset="10071.005">22262 1285 4121,'-98'-69'808,"120"62"560,-3-3-1176,12 1-8,3 2 32,1-3 9,-7 3-137,6-4-24,-12 3-353,0-1-1151,-1 3 280</inkml:trace>
  <inkml:trace contextRef="#ctx0" brushRef="#br0" timeOffset="11008.502">22448 1114 2489,'1'-1'98,"-1"1"0,0 0 0,0 0 0,0-1 0,0 1 0,0 0 0,0 0 0,0-1 0,0 1 0,0 0 0,1 0 0,-1-1 0,0 1 0,0 0 0,0 0 0,0 0 0,1-1 1,-1 1-1,0 0 0,0 0 0,0 0 0,1 0 0,-1 0 0,0-1 0,0 1 0,1 0 0,-1 0 0,0 0 0,0 0 0,1 0 0,-1 0 0,0 0 0,1 0 0,-1 0 0,0 0 1,0 0-1,1 0 0,-1 0 0,0 0 0,0 0 0,1 0 0,-1 0 0,0 0 0,0 1 0,1-1 0,-1 0 0,0 0 0,0 0 0,1 0 0,-1 0 0,0 1 0,0-1 0,0 0 1,1 0-1,-1 0 0,0 1 0,0-1 0,0 0 0,0 0 0,0 1 0,1-1 0,-1 0-98,9 21-490,-6-15 884,11 23-228,-14-28-149,1 0-1,-1 0 1,1 0 0,-1 0 0,1-1 0,0 1-1,-1 0 1,1 0 0,0-1 0,0 1 0,0-1-1,-1 1 1,1-1 0,0 1 0,0-1 0,0 1-1,0-1 1,0 0 0,0 1 0,0-1-1,0 0 1,0 0-17,9 4 180,11 5 167,-8-2-109,1-1-1,-1-1 1,1 0 0,12 2-238,-23-7 75,0 0 0,0 1 0,0-1 0,0-1 0,0 1 1,0 0-1,0-1 0,0 0 0,0 1 0,0-1 0,0 0 0,0-1 0,0 1 0,-1 0 0,1-1 1,0 0-76,9-4 302,-2 1-60,-1-1-1,1 0 0,-1 0 1,-1-1-1,3-2-241,-6 5 80,-4 3-58,1 0-1,-1 0 1,0 0-1,0 0 1,0 0-1,0 0 1,-1 0-1,1 0 1,0 0-1,0 0 1,-1-1-1,1 1 1,0 0-1,-1 0 1,1-1-1,-1 1 1,0 0-1,1-1 1,-1 1-1,0-2-21,0 0 44,-1 1 0,0-1 0,1 0 1,-1 0-1,0 1 0,0-1 0,-1 1 0,0-3-44,-5-9 183,-8-11 78,14 24-257,0-1 0,0 1 1,1 0-1,-1 0 0,0 0 0,-1 1 0,1-1 1,0 0-1,0 0 0,0 1 0,0-1 1,-1 0-1,1 1 0,0-1 0,-1 1 0,1 0 1,0-1-1,-1 1 0,1 0-4,0 0-1,0 1 0,1-1-1,-1 0 1,1 1 0,-1-1 0,1 1-1,-1-1 1,1 1 0,0-1 0,-1 1-1,1-1 1,0 1 0,-1-1 0,1 1-1,0-1 1,-1 1 0,1 0 0,0-1-1,0 1 1,0-1 0,0 1 0,0 0 0,0-1-1,0 1 1,0 0 0,0-1 0,0 1 1,-1 22 1,1-22-1,0 3 5,0 1-1,1 0 0,0-1 1,0 1-1,1 0 1,-1-1-1,1 1-4,7 24 28,-8-20-21,-1 0 1,0 1-1,0-1 0,-1 0 1,0 2-8,-2 33 21,2 27 8,2 84 18,4-111-19,7 30-28,-2-15 12,10 88 14,-18-136-19,-1 1 1,-1-1 0,0 0-1,0 0 1,-1 0 0,-3 11-8,4-19 17,-1 0 1,0 0-1,1 0 1,-2 0 0,1 0-1,0-1 1,0 1 0,-1 0-1,0-1 1,1 1-1,-1-1 1,0 0 0,0 1-1,0-1 1,0 0 0,-1 0-1,1-1 1,-1 1-1,1 0 1,-1-1 0,1 1-1,-1-1 1,0 0-1,0 0 1,0 0 0,0 0-1,-2 0-17,-2 0 86,-1 0 0,0-1 1,1 0-1,-1 0 0,0 0 0,0-1 0,1 0 0,-1-1 0,-2-1-86,5 2 30,1-1 0,-1 0 1,0 0-1,1 0 0,-1 0 0,1-1 0,0 0 0,0 0 0,0 0 1,0 0-1,1-1 0,-1 0 0,1 1 0,0-1 0,-1-2-30,-2-4-1,1-1 1,0 1-1,1-1 0,0 0 0,1 0 1,0 0-1,1 0 0,0-1 0,1 1 1,0-1-1,0 1 0,2-11 1,2-19-55,2 0 0,10-36 55,-13 67-6,4-18-38,0 1 0,6-11 44,-8 28-13,0 0 0,0 1 0,1-1 1,1 1-1,-1 0 0,1 1 0,1-1 0,0 1 13,4-3-18,1 1-1,0 0 1,0 0 0,1 2-1,0-1 1,0 2 0,1 0-1,1 0 19,13-5-33,1 2 1,0 0-1,17-2 33,-38 11-10,0-1-1,0 1 1,0 0 0,0 1 0,0 0-1,1 1 11,-8-1-14,0 0 0,-1 0-1,1 0 1,0 0-1,-1 0 1,1 0-1,0 0 1,-1 0-1,1 0 1,0 1 0,-1-1-1,1 0 1,0 1-1,-1-1 1,1 0-1,-1 1 1,1-1-1,-1 1 1,1-1 0,-1 1-1,1-1 1,-1 1-1,1-1 1,-1 1-1,1-1 1,-1 1-1,0 0 1,1-1 0,-1 1-1,0 0 1,0-1-1,0 1 1,1 0-1,-1-1 1,0 1-1,0 0 1,0-1 0,0 1-1,0 0 1,0 0 14,-1 1-104,1-1 1,0 1-1,-1 0 1,0 0-1,1-1 1,-1 1-1,0 0 1,0-1-1,0 1 1,0-1-1,0 1 1,0-1-1,0 1 104,-1-1-299,0 1-1,0 0 0,0-1 0,0 0 0,-1 0 0,1 0 1,0 0-1,0 0 0,-1 0 0,0 0 300,-7 3-1461,-11 8-1555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01:58:0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827 43 1680,'95'-32'1682,"-76"26"16,-19 3 2818,-6 2-697,5 1-3706,-1 0-1,1 0 0,-1 0 0,1 0 1,-1 0-1,1 1 0,0-1 0,-1 0 1,1 1-1,-1 0-112,-14 5 34,10-4-22,0 0 0,0 1 0,1 0 0,-1 0 0,1 0 0,-6 4-12,-77 60 38,75-57-27,-1-2 1,0 0 0,0-1-1,-1 0 1,0-1 0,0 0-1,-1-1 1,-15 2-12,-9 4 25,-140 44 100,117-35 31,-16 10-156,65-24 30,8-4 20,0 0-1,0-1 0,0 1 1,0-1-1,0 0 0,0-1 1,0 1-1,-1-1-49,7 0 36,0 0-19,23 12-101,-15-8 99,-2-2-3,-1 1 0,1 0 0,-1 1 1,1-1-1,-1 1 0,0 0 0,-1 0 0,2 2-12,69 58 84,-62-53-43,0-1 0,1 0 0,0-1 0,1-1 0,1 1-41,11 5 57,108 55 369,-47-25 216,20 17-642,-63-29 92,-31-22-52,0 0 1,15 8-41,5 2 55,14 6 57,-18-9-45,-23-12-31,0 0-1,1-1 0,4 2-35,-5-2 31,11 2 152,-16-6-94,-2 0-5,0 0-112,0-2-417,-2-5-9196,-1 4 5211</inkml:trace>
  <inkml:trace contextRef="#ctx0" brushRef="#br0" timeOffset="1122.496">113 694 2096,'-85'-34'2032,"65"25"2947,20 7-4144,-4-2 1150,1 2-495,9 5-872,84 41-147,35 24-165,43 33 215,-39-16-43,-13-12 87,-82-55-373,-2 2 1,0 2 0,21 18-193,-47-35 348,0 0-1,1-1 1,-1 0-1,8 4-347,8-8 564,-21 0-671,8-2 30,-9 2-262,1 0 0,-1-1 0,0 1-1,0 0 1,0 0 0,0-1 0,0 1-1,0 0 1,0-1 0,0 1 0,1 0-1,-1-1 1,0 1 0,0 0 0,0 0-1,0-1 1,-1 1 0,1 0 0,0-1-1,0 1 1,0 0 0,0 0 0,0-1-1,0 1 340,-2-4-4293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3T01:58:08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425 405 1632,'60'-82'524,"-57"78"-102,0 0-1,-1 0 0,0 0 0,0-1 0,0 1 0,0-1-421,-2-11 2673,0 8-1779,-1 5-670,1-1 0,-1 1-1,0-1 1,0 1 0,0-1 0,-1 1 0,1 0 0,-1-1 0,1 1 0,-1 0 0,0 0 0,-1 0-1,1 0 1,0 1 0,-1-1 0,1 1 0,-1-1 0,0 1 0,0 0 0,0 0 0,-1 0-224,-2-3 60,-1 1 0,0 1 1,-1-1-1,1 1 0,0 0 1,-1 1-1,0 0 1,1 0-1,-3 0-60,3 1 44,0 1 0,1-1 0,-1 1 0,0 0 0,1 1 1,-1 0-1,1 0 0,-1 0 0,-4 3-44,7-3-8,1 0 0,0 1 0,0 0 0,0-1 0,0 1 0,0 1 0,1-1 0,-1 0 0,1 1 0,-1-1 0,1 1 0,0 0 0,0-1 0,0 1 0,0 0 0,0 0 0,1 0 0,0 1 0,-1 1 8,-4 12 1,2 1-1,0 0 0,1 0 0,0 0 1,2 0-1,0 1 0,2 12 0,3 32 265,8 34-265,-9-74 49,9 63 162,27 210 745,-38-283-872,0 0 1,-1 0-1,0 6-84,-1-15 31,1 0-1,0 0 1,-1 0 0,0 0 0,0-1 0,0 1 0,-1 0 0,1 0-1,-1-1 1,0 1 0,0-1 0,0 1 0,-2 0-31,-6 9 87,8-10-134,0-1 1,1 0-1,-1 1 1,0-1-1,0 0 1,0 0-1,0 0 1,-1-1-1,1 1 1,0 0-1,-1-1 1,1 0-1,-1 1 1,0-1-1,1 0 1,-1 0-1,0 0 1,0-1-1,0 1 1,1-1-1,-2 0 47,-1 1-1026,-1-1-1,1-1 0,-1 1 1,1-1-1,-1 0 0,-4-1 1027,-11-7-4218</inkml:trace>
  <inkml:trace contextRef="#ctx0" brushRef="#br0" timeOffset="764.002">41 964 3665,'-9'-15'691,"1"0"1,0-1-1,1 0 1,-1-4-692,8 19 75,0 0 0,0 0 0,0 0 0,0 0 0,0 0 0,0 0 0,0 0 0,0 0 0,0 0 0,0 0 0,1 0 0,-1 0 0,0 0 0,1 0 0,-1 1 0,0-1 0,1 0 0,0 0 0,-1 0 0,1 0 0,-1 1 0,1-1 0,0 0 0,-1 0 0,1 1 0,0-1 0,0 1-75,3-3 367,-1 1-1,1 0 1,0 0-1,0 1 0,4-2-366,2-1 596,93-37 2479,11 7-2148,-39 13-564,-12 3-113,28-2-250,-70 15-72,0-1-1,-1-1 0,0 0 1,1-2 72,-13 7-986,-7 3-1893,-3-1-135</inkml:trace>
  <inkml:trace contextRef="#ctx0" brushRef="#br0" timeOffset="765.002">832 309 1080,'102'-147'551,"-87"116"482,-13 16 211,-2 13-1054,-1-18 3469,1 1 0,3-19-3659,-3 38 64,0-1 0,-1 1 0,1 0 0,0-1 0,0 1 0,0 0 0,0 0 0,-1-1 0,1 1 0,0 0 0,0 0 0,-1-1 0,1 1 0,0 0 0,0 0 1,-1 0-1,1 0 0,0-1 0,-1 1 0,1 0 0,0 0 0,-1 0 0,1 0 0,0 0 0,-1 0 0,1 0 0,0 0 0,-1 0 0,1 0 0,0 0 0,-1 0 0,1 0-64,-1 0 54,0 0 0,0 0 0,0 0 0,0 1 0,0-1 0,0 0 0,0 0 0,0 1 0,0-1 0,0 1 0,0-1 0,0 1 0,1-1 0,-1 1 0,0-1 0,0 1-1,0 0 1,0 0-54,-10 13 34,0 1 0,1 1 0,-6 10-34,-39 70 80,47-81-59,1 0 0,1 1 1,0 0-1,1 0 0,1 0 0,-1 10-21,-1 4 27,-21 66 71,14-52-19,-6 43-79,11-46 28,3 1 0,1-1 1,2 26-29,6 0 91,4 0-1,2 0 1,16 51-91,-22-102 52,1-1 0,0 1 0,1-1 1,8 13-53,-11-23-69,0 0 1,0-1 0,0 1 0,1-1 0,-1 0 0,1 0 0,0-1-1,0 1 1,0-1 0,1 1 0,-1-2 0,1 1 0,0 0 0,0-1 0,0 0-1,1 1 69,-1-2-644,-1 0-1,0 1 0,1-2 1,-1 1-1,1 0 1,0-1-1,-1 0 0,4 0 645,9-4-3866</inkml:trace>
  <inkml:trace contextRef="#ctx0" brushRef="#br0" timeOffset="2107.499">1188 553 1008,'-3'-8'1905,"-7"-11"7797,-9-19-7415,9 16-1115,10 21-1137,0 1 0,-1 0 0,1-1 1,0 1-1,0-1 0,-1 1 0,1-1 0,0 1 0,0 0 0,-1-1 0,1 1 0,0 0 1,-1-1-1,1 1 0,-1 0 0,1 0 0,0-1 0,-1 1 0,0 0-35,-5 4 207,-3 18-302,7-16 143,1-2-50,-17 47 1,2 1 0,-8 45 1,21-82 6,0 0-1,1 0 1,1 0-1,0 0 1,1 1-1,2 11-5,0 3 10,-2-21-6,0 0 0,1-1 0,1 1 0,-1-1 0,1 1 0,2 3-4,-3-9 1,0-1 1,1 0-1,-1 0 1,1-1 0,0 1-1,-1 0 1,1 0 0,0-1-1,0 1 1,0-1-1,0 0 1,0 0 0,0 1-1,1-1 1,-1 0 0,0-1-1,1 1 1,-1 0-1,3 0-1,-1 0 12,0-1 0,0 1-1,0 0 1,1-1-1,-1 0 1,0 0 0,1 0-1,-1-1 1,0 1-1,3-1-11,-3-2 45,0 1-1,1-1 0,-2 0 0,1 0 1,0 0-1,-1 0 0,1-1 1,-1 0-1,0 1 0,1-3-44,3-3 91,-1-1 1,0 0-1,-1 0 1,0 0-1,0-1 0,-1 1 1,-1-2-92,6-20 255,3-25-255,-7 29 8,-5 28-11,0-1 1,0 1 0,0 0-1,0 0 1,0-1-1,0 1 1,-1 0-1,1 0 1,0 0-1,0-1 1,0 1-1,0 0 1,-1 0 0,1-1-1,0 1 1,0 0-1,0 0 1,-1 0-1,1 0 1,0 0-1,0-1 1,-1 1-1,1 0 1,0 0 0,0 0-1,-1 0 1,1 0-1,0 0 1,0 0-1,-1 0 1,1 0-1,0 0 1,-1 0-1,1 0 1,0 0-1,0 0 1,-1 0 0,1 0-1,0 0 1,0 0-1,-1 0 1,1 1-1,0-1 1,0 0-1,-1 0 1,1 0-1,0 0 1,0 0 0,0 1-1,-1-1 1,1 0-1,0 0 1,0 0-1,0 1 1,0-1-1,-1 0 1,1 0-1,0 1 1,0-1 0,0 0-1,0 0 1,0 1-1,0-1 1,0 0-1,0 0 1,0 1-1,0-1 1,0 0-1,0 1 1,0-1 2,-2 9-6,0 1 0,1-1 1,0 1-1,1-1 0,0 1 1,1 0-1,-1-1 0,2 1 0,0-1 1,0 0-1,0 1 0,1-1 1,1 0-1,1 4 6,-3-10 2,0 0 0,0-1 1,0 1-1,1-1 0,-1 0 0,1 0 1,-1 0-1,1 0 0,0 0 0,-1 0 1,1 0-1,0-1 0,3 1-2,15 10 19,-14-7-5,0 0 1,1-1-1,-1-1 0,1 1 1,0-1-1,0 0 1,0-1-1,5 1-14,-9-2 20,0 0 0,0-1 0,-1 0 0,1 1 0,0-1 0,0-1 0,0 1 0,0-1 0,0 1 0,0-1 0,0 0 0,0-1 0,-1 1 0,1-1 0,0 1 0,-1-1 0,1 0 0,2-3-20,-3 3 14,0-1 0,-1 0 0,1 0 1,-1 0-1,0 0 0,1 0 1,-1 0-1,-1-1 0,1 1 0,0-1 1,-1 1-1,0-1 0,0 0-14,8-17 29,0-2-3,0 0 0,0-6-26,-8 24 5,0-1 0,-1 1 0,1 0-1,-1-1 1,0 1 0,0 0 0,-1 0-1,0-1 1,0 1 0,0 0 0,0 0-1,-1 0 1,0 0-5,-2-10 10,-5-15 14,-2 0 0,-7-14-24,3 8 18,-2-11-18,-21-73-6,30 100-46,0 0 0,-4-6 52,9 21-1266,1 4-5888,2 1 3082</inkml:trace>
  <inkml:trace contextRef="#ctx0" brushRef="#br0" timeOffset="3121.125">1716 797 352,'-54'17'11892,"41"-16"-10903,9-1-511,6 0 765,90 10 38,-66-7-1179,-4 0 3,-1-1 1,1-1-1,19-2-105,-16-1 83,-6 2-14,1-2-1,0-1-68,-16 3 10,0 0 0,0 0 0,1 0 0,-1 0 0,0 1 0,0 0 0,0 0 0,4 1-10,-3-1 23,0 1 1,0-1-1,0-1 0,5 1-23,-4-2-41,-7-1 307,-10-1-5272,4 3-2501,3 0 4917</inkml:trace>
  <inkml:trace contextRef="#ctx0" brushRef="#br0" timeOffset="3122.125">1857 828 2857,'-53'-2'2345,"44"1"382,-2 1 2796,10 7-2720,1 2-3496,-1 16 1010,3 19-317,4 73 138,-5-86-89,-1-1-1,-2 0 1,0 0 0,-3 0 0,-5 23-49,9-51 9,0 1 0,1 0 1,-1 0-1,1 0 0,-1 0 0,1 0 1,0 0-1,0 0 0,1 0 0,-1 0 1,1 0-1,-1 0 0,1 0 0,0 0 1,0 0-1,1 2-9,-1-4 44,-1-1-19,0-7-5519,0 3 2016</inkml:trace>
  <inkml:trace contextRef="#ctx0" brushRef="#br0" timeOffset="4044.499">1971 148 536,'-79'-117'2711,"78"114"-2484,-1 0-1,0 0 0,1 1 1,0-1-1,0 0 0,0 0 0,-1-2-226,2 5 42,0 0 1,0 0-1,0 0 0,0-1 0,0 1 0,0 0 0,0 0 0,0 0 0,0 0 0,0 0 0,0-1 0,0 1 0,0 0 0,0 0 0,0 0 0,0 0 0,0 0 0,1-1 0,-1 1 0,0 0 0,0 0 0,0 0 0,0 0 0,0 0 0,0 0 1,0-1-1,0 1 0,1 0 0,-1 0 0,0 0 0,0 0 0,0 0 0,0 0 0,0 0 0,1 0 0,-1 0 0,0 0 0,0 0 0,0 0 0,0 0-42,2-1 1062,-2 1-952,-1 1 0,1-1 0,0 1 0,0-1-1,0 1 1,0-1 0,1 1 0,-1-1 0,0 1 0,0-1 0,0 1 0,0-1 0,0 1-1,1-1 1,-1 1 0,0-1 0,0 1 0,1-1 0,-1 0 0,0 1 0,1-1 0,-1 1-1,0-1 1,1 0 0,-1 0 0,1 1 0,-1-1 0,0 0 0,1 1 0,-1-1 0,1 0-1,-1 0 1,1 0 0,-1 0 0,1 1-110,0-5 1431,0-3-249,0 7-1151,-1 0 1,1 0-1,-1 1 1,1-1-1,0 0 1,-1 0 0,1 1-1,-1-1 1,1 0-1,0 1 1,-1-1-1,1 0 1,-1 1 0,0-1-1,1 1 1,-1-1-1,1 1 1,-1-1-1,1 1 1,-1-1-1,0 1-31,8 9 106,0 0-1,-1 0 1,-1 1-1,0 0 0,4 8-105,34 71 223,-36-73-138,-1-1-1,-1 2 1,0-1 0,2 17-85,-2-8 76,11 36 88,-6-25-39,-2 0 0,-1 0 1,1 34-126,-8 16 151,0-15-41,-1-40-36,0-1 1,-2 1-1,-4 12-74,3-20 45,1 0 0,0 0 0,2 20-45,0 5 242,-2 0 0,-2 0 0,-3 0 0,-4 13-242,4-35 644,-10 24-644,16-48 13,-2 3 11,0-1-1,0 1 1,-1-1-1,1 0 1,-1 0-1,0-1 1,-1 1-1,1-1 1,-1 0-1,0 0 1,-3 2-24,-16 14 99,24-20-89,0 0 1,0 1 0,0-1-1,-1 0 1,1 0 0,0 0-1,0 1 1,-1-1 0,1 0-1,0 0 1,0 0 0,-1 0-1,1 0 1,0 0 0,0 0-1,-1 0 1,1 0 0,0 0-1,0 0 1,-1 0 0,1 0 0,0 0-1,-1 0 1,1 0 0,0 0-1,0 0 1,-1 0 0,1 0-1,0 0-10,-8-10-2876,7 8-505,1 0-280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1T21:43:0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9265 1704,'-15'2'2202,"15"-2"-2153,0 0 0,0 0 1,0 0-1,0 1 0,0-1 1,0 0-1,0 0 1,0 0-1,0 0 0,0 0 1,0 0-1,0 0 1,0 0-1,0 0 0,0 0 1,0 0-1,0 0 0,0 0 1,0 0-1,0 0 1,0 0-1,0 0 0,0 0 1,0 0-1,0 0 0,0 1 1,0-1-1,0 0 1,0 0-1,0 0 0,0 0 1,0 0-1,0 0 0,0 0 1,0 0-1,0 0 1,0 0-1,0 0 0,0 0 1,0 0-1,0 0 0,-1 0 1,1 0-1,0 0 1,0 0-1,0 0 0,0 0-49,25 2 3280,2-1-3619,45 2 775,0-5-1,6-2-435,34-1 362,27 5-362,-81 1 50,303-8 296,-292 4-259,298-15 346,36 11-211,-305 6-208,469-8 177,-336 5 21,163-6 149,254-11-149,7 4-197,77-1 123,57-17 18,-93 12-13,-560 19-104,424-6 135,-329 8-107,561-4 132,-530 6-132,212-2 85,216-6 213,-98 10 112,-564-2-453,436 6 246,-68 6-161,117 1 15,-457-13 235,47-7-359,-103 7 13,1 0-1,-1 0 1,0 0 0,0 0-1,1 0 1,-1 0 0,0 0 0,0 0-1,1 0 1,-1 0 0,0 0-1,0 0 1,1 0 0,-1 0-1,0 0 1,0-1 0,1 1 0,-1 0-1,0 0 1,0 0 0,0 0-1,1-1 1,-1 1 0,0 0-1,0 0 1,0-1 0,0 1 0,0 0-1,1 0 1,-1 0 0,0-1-1,0 1 1,0 0 0,0 0-1,0-1 1,0 1 0,0 0 0,0-1-1,0 1 1,0 0 0,0 0-1,0-1 1,0 1 0,0 0-1,0 0 1,0-1 0,0 1 0,-1 0-1,1 0-12,0-5-142,0 5-325,0 0-1070,0 0-1373,-2 0-292</inkml:trace>
  <inkml:trace contextRef="#ctx0" brushRef="#br0" timeOffset="7129.622">1 5050 960,'2'-5'1288,"-1"-1"1,0 1-1,1 0 0,-2-1 1,1 1-1,-1-1 0,0 1 0,0-1 1,0 1-1,-1-1-1288,1-13 667,4 10-184,0 8-299,1 7 102,7 24-184,-1 1-1,4 21-101,-11-23 34,-4-26-30,0-1 0,0 1 1,1 0-1,-1-1 1,1 1-1,-1-1 1,1 1-1,0-1 0,1 3-4,75 155 74,-16-47-58,-42-70-10,-15-32-3,0-1-1,2 1 0,0 0-2,33 70 9,-20-42 12,-1 1-1,9 33-20,-8-20 15,1 8-1,-9-29 20,6 13-34,-12-34 4,0 0-1,1 0 0,1-1 0,0 0 0,7 8-3,-2-5 0,1 0 0,4 2 0,-6-5 3,0-1 0,-1 2-1,6 8-2,-12-15 1,-1 0 0,1-1 0,0 1 0,0-1 0,0 0 0,3 2-1,-4-4 2,0 1 0,0 1-1,0-1 1,-1 0 0,1 1-1,-1-1 1,1 1 0,-1 0-1,0 0 1,2 2-2,-4-4 2,0-1 0,1 1 0,-1-1 0,0 1 0,0 0-1,1-1 1,-1 1 0,1-1 0,-1 1 0,0-1 0,1 0 0,-1 1 0,1-1 0,-1 1 0,1-1-1,-1 0 1,1 1 0,0-1 0,-1 0 0,1 0 0,-1 1 0,1-1 0,0 0 0,-1 0 0,1 0-1,-1 0 1,1 0 0,0 0 0,-1 0 0,1 0 0,0 0 0,-1 0 0,1 0 0,-1 0-1,1 0 1,0-1 0,-1 1 0,1 0 0,-1 0 0,1-1 0,-1 1 0,1-1-2,13-2 9,23-5 38,0-1 0,16-8-47,-41 13 5,-6 3 7,0-1 0,0 0-1,0-1 1,0 1 0,0-1-1,-1 0 1,0-1-1,4-2-11,13-12 56,20-13-56,-12 7 11,-4 3-6,1-10 13,46-22-21,-66 49-13,-5 3 14,1 0 0,-1 0 0,0 0 0,-1-1 0,1 1 0,0-1 0,0 1 0,-1-1 0,1 0 0,0 0 2,-1 0 0,0 1-1,0 0 1,0 0 0,0 0-1,0 1 1,0-1 0,1 0-1,-1 0 1,0 1 0,0-1-1,1 0 1,-1 1 0,0-1-1,1 1 1,-1 0 0,1-1-1,0 1 1,29-4-12,-22 4 11,12-5 3,8 1-2,-22 3-1,0 1 0,0 1 1,0 0-1,0 0 0,0 0 1,0 1-1,0 0 0,-1 0 1,1 0-1,-1 1 0,1 0 1,2 2 0,14 9 0,-2-3 10,18 15-10,-32-22 1,-1 2 0,0-1 0,0 0 0,-1 1 0,0 0 0,0 1 0,4 5-1,6 15 7,0 0 1,8 24-8,-17-37 2,1 0 1,0-1-1,8 11-2,-3-6-3,-2 0-1,3 6 4,17 33 0,5 4 0,-2-6 16,2 11-16,-27-46 8,0 0 1,4 22-9,-7-23 4,1-1 1,0 1 0,9 16-5,-10-26 0,-1 1 0,0 0 0,-1 0 0,0 0 0,0 1 0,-2-1 0,1 1 0,0 10 0,-2-12 1,1 1 0,1-1 1,-1 1-1,2-1 1,-1 0-2,6 24 2,-7-29-2,0 0 1,0 0-1,0 0 1,0 0-1,1 0 1,0 0-1,0-1 1,0 1-1,1 1 0,0 0 1,0-1-1,-1 1 0,1 0 1,-1 0-1,0 0 0,0 3 1,17 38-5,-13-32 2,0 0 0,2 8 2,2 20-3,10 29-2,-4-20-2,-11-33 6,1-1-1,0 0 0,1 0 1,1 0-1,7 10 2,2-4 4,1-1 0,8 7-4,-24-27 0,2 3 2,0 1 0,0-1 0,0 1 0,-1 0 0,0 0 0,0 0 0,0 1 0,-1-1 0,0 0 0,0 1 0,-1 0 0,1 2-2,-1-2-1,1 0 1,0 1-1,1-1 1,0-1-1,0 1 1,2 3 0,-2-4 0,-1-2 0,1 0-1,0 0 1,0-1-1,0 1 0,1-1 1,-1 0-1,1 1 1,-1-2-1,3 2 1,18 18-1,-21-18 0,1-1 1,-1 0 0,0 0 0,1 0-1,0 0 1,0 0 0,0-1 0,0 0 0,0 0-1,0 0 1,2 0 0,9 3-2,0-1 0,12 2 2,-22-5 0,0-1 0,-1 0 0,1 0 0,0 0 0,0-1 0,-1 0 0,1 0 0,0 0 0,-1 0 0,2-1 0,10-4 4,0-1 0,5-3-4,-9 3 5,1-1 0,-1-1-1,-1 0 1,0 0 0,4-5-5,18-15 8,15-16 9,-31 29-7,0-1 0,2 2 0,4-3-10,12-11-10,-23 22 4,-1-1-1,1 0 1,-1 0-1,-1-1 1,0-1 0,5-5 6,-12 12-1,-1 1 0,0-1 0,1 1 0,-1 0 0,1 0 0,0 0 0,0 0 0,0 1 0,0-1 0,0 1 0,0 0 0,3-1 1,6-2-4,1 2 0,11-2 4,6 0-6,-28 4 5,1 0 0,-1-1-1,1 2 1,-1-1 0,1 0-1,-1 1 1,0-1 0,1 1-1,-1-1 1,0 1 0,2 1 1,22 11 0,-22-11 0,6 3 0,-1 1 0,1 0 0,-1 1 0,0 0 0,-1 0 0,1 1 0,1 3 0,8 6 0,-10-9 0,82 73 0,-78-70 1,-1 0 1,0 1-1,-1 0 1,0 1-1,7 12-1,4 11 10,10 22-10,-23-42 2,-1 0-1,0 1 1,2 13-2,2-1-4,1-1 0,1 0 0,15 23 4,6 11-2,-7-10 4,11 13-2,-23-42 1,1-1 1,0 0-1,20 18-1,-32-35 2,1 0-1,0 0 1,0-1-1,0 0 1,1 0-1,0 0 1,-1-1-1,1 0 1,0 0-1,1 0 1,-1-1-1,0 1 1,1-2-1,0 1 1,-1-1-1,1 0 0,5 0 0,28-6 77,-40 5-77,1 0 1,-1 1-1,0-1 0,1 0 0,-1 0 1,1 0-1,-1 0 0,0 0 0,1 0 1,-1 0-1,0-1 0,1 1 0,-1 0 1,1 0-1,-1 0 0,0 0 0,1 0 1,-1 0-1,0-1 0,1 1 0,-1 0 1,0 0-1,0-1 0,1 1 0,-1 0 0,0 0 1,1-1-1,-1 1 0,0 0 0,0-1 1,0 1-1,1 0 0,-1-1 0,0 1 1,0 0-1,0-1 0,0 1 0,0-1 1,0 1-1,0 0 0,0-1 0,0 1 1,0 0-1,0-1 0,0 1 0,0-1 1,0 1-1,0 0 0,0-1 0,0 1-1,0-1 3,0 0 0,-1 0 0,1 1 0,0-1 0,0 0 0,0 0 0,1 1 0,-1-1 0,0 0 0,0 0-1,0 0 1,0 1 0,1-1 0,-1 0 0,0 1 0,1-1 0,-1 0 0,1 1 0,-1-1 0,1 0 0,-1 1 0,1-1 0,0 0-3,5-4 9,0 1 1,0 0 0,0 0 0,7-2-10,6-4 9,34-22 7,-48 29-14,-1 0 0,-1 0 1,1-1-1,0 1 1,-1-1-1,0 0 0,0 0 1,0 0-1,0-1 1,0 1-1,-1-1 0,0 1 1,0-1-1,1-4-2,-1 4 2,0-1-1,0 1 0,1 0 0,0-1 1,0 1-1,1-1-1,0 1 2,-1-1-1,0 1 1,0 0-1,2-6-1,-3 6 2,1 0-1,-1 0 0,1 0 1,0 0-1,0 1 1,2-3-2,8-9 5,-2 0 0,0-1 1,-1 0-1,0-1-5,7-13 3,52-78 0,15-26 32,-54 84-3,25-31-32,-42 62 12,-1 0-1,4-13-11,-5 12 1,1 0 1,4-5-2,1 4 3,-2-2 1,-1 0 0,0 0 0,-2-1 0,-1-1-1,1-6-3,0 2 5,1 0 0,12-21-5,-7 15 16,9-24-16,-4-16 23,-17 53-15,1 1 0,0-1-1,2 1 1,6-10-8,-10 23 1,2-4-2,1-1 0,0 1 0,1 0 0,0 1 0,1 0 0,4-3 1,-2 0 0,0 0 0,0-1-1,-2 0 1,0 0 0,-1-1 0,4-10 0,-10 21 0,0 1 1,0 0-1,1-1 1,0 2-1,-1-1 1,5-3-1,10-14 3,-1-1-1,-11 17-2,-1-1 0,0 0 0,0 0 0,2-5 0,-4 4 1,1 0 1,0 0 0,1 1-1,3-5-1,-6 9 0,1-1 1,-1 0-1,1 0 0,-1 0 0,-1 0 0,1 0 1,0-1-1,0-3 0,9-22 0,70-156 16,-72 168-14,0 1-1,1 0 1,1 1 0,9-12-2,0 0-6,-4 9 2,-13 16 3,0 0-1,0-1 1,0 0 0,0 1-1,0-2 2,0 0-4,0 1 0,0 0 0,0 0-1,1 0 1,0 1 0,-1-1 0,1 1-1,1 0 1,-1 0 0,0 0 0,2 0 4,13-6-28,-1 0 1,4 0 27,-19 7-3,6-1-3,0 0 1,0 1-1,-1 0 0,2 0 0,-1 1 0,0 0 0,0 1 0,0 0 0,0 0 0,0 1 0,0 0 1,7 2 5,2-1-1,1 0 1,-1 1 0,1 0 0,-1 2 0,0 0-1,0 1 1,2 2 0,-10-3-2,0 0 0,0 1-1,3 3 3,-10-7 4,0 1-1,0-1 1,-1 1-1,1-1 1,-1 1 0,0 0-1,1 0 1,-1 0-1,-1 1 1,1-1-1,1 3-3,1 2 5,0 0 0,1 0 0,0 0 0,0-1 0,1 2-5,15 21 2,-1-1 1,-14-21-2,1 1-1,-2 1 1,0-1 0,0 1 0,1 2-1,11 31 6,3-1 0,1-1 0,2-1 0,6 7-6,-14-27-15,12 12 15,-13-17-8,-13-13 8,0-1 0,0 0 0,1 0 0,-1 0 0,1 0-1,-1 0 1,1 0 0,-1 0 0,1-1 0,-1 1 0,1 0 0,0-1 0,1 1 0,6 2 1,3 3 0,-3-1 1,0-1-1,0 0 0,1-1 0,-1 0 0,2 0-1,51 17-8,-24-11 12,-18-5 6,-1 0 1,7 0-11,-20-3 2,0-1 1,0 0-1,1 0 1,-1-1-1,0 1 1,0-1 0,0-1-1,0 1 1,3-2-3,25-10 113,31-18-113,-56 27 19,0 1-1,-1-1 1,9-1-19,-8 3 11,-1-1 1,1 0-1,-1 0 0,7-5-11,30-19 73,11-10-73,-37 24 14,0-2 0,-2 0 1,0-1-1,0-1-14,-8 7 7,12-14 15,0-1-1,-2 0 1,3-6-22,12-22 52,2 1 0,7-3-52,-26 33 33,11-19-33,14-19 23,-30 45-17,0 0 0,-1-1 0,-1 0 0,6-12-6,-3 4 6,1 0 1,8-9-7,-2 3 11,4-9-11,68-148 17,-90 183-17,19-46 8,-2-1-1,0-11-7,-8 25 9,1 1-1,2 0 0,1 1 0,19-32-8,-11 34 14,1 1-1,29-28-13,19-26 13,-40 43-5,-3-1-1,-1-2 1,-3 0 0,5-16-8,11-30 16,44-74-16,-78 154 0,36-63 6,15-14-6,131-168 11,-152 201-4,-3 0 1,1-9-8,13-21 6,36-73 2,-62 120-8,15-20 0,-14 24-2,-1-2 0,-2-1 2,11-26 2,4-8 2,3-16-4,2-15 16,14-14-16,38-49 6,-27 43 7,-38 69-7,2 1 1,10-10-7,-19 34 0,-4 8-4,-1-1 0,10-22 4,-25 44 0,12-23-15,9-15 15,-17 32-1,0 0 0,0 0-1,1 0 1,0 1 0,0-1 0,1 1 0,-1 1 0,1-1 1,-1 2 2,-1 0-1,0 0 1,-1-1 0,1 1 0,-1-1 0,1 0 0,1-4-2,-3 6 2,-1 0 0,0 0 1,0 0-1,0 0 1,0 0-1,0 0 0,-1-1 1,1 1-1,-1 0 1,1 0-1,-1-1 0,0 1 1,0 0-1,0-1 1,0 1-1,0 0 0,-1-1 1,1 0-3,-12-29 49,12 32-43,0 0 0,0 0-1,0 0 1,0 0 0,0-1 0,0 1 0,0 0-1,0 0 1,0 0 0,0 0 0,0-1-1,0 1 1,0 0 0,0 0 0,0 0-1,0 0 1,0-1 0,0 1 0,0 0 0,0 0-1,0 0 1,0 0 0,1 0 0,-1-1-1,0 1 1,0 0 0,0 0 0,0 0 0,0 0-1,0 0 1,1 0 0,-1 0 0,0-1-1,0 1 1,0 0 0,0 0 0,0 0-1,1 0 1,-1 0 0,0 0 0,0 0 0,0 0-1,0 0 1,1 0-6,0 1-1144,-4 4-3510,2-3 1331</inkml:trace>
  <inkml:trace contextRef="#ctx0" brushRef="#br0" timeOffset="15583.644">4621 9036 1552</inkml:trace>
  <inkml:trace contextRef="#ctx0" brushRef="#br0" timeOffset="16283.647">4608 9088 3145,'-2'66'2699,"2"-63"-2413,0-1 0,-1 0 0,1 0 0,0 0 1,-1 0-1,0 0 0,1 1 0,-1-1 0,-1 1-286,2-2 58,0-1 0,0 0 0,0 0 0,-1 0 0,1 1 0,0-1 0,0 0 0,0 0 0,0 1 0,0-1 0,0 0 0,0 0 0,0 1-1,0-1 1,0 0 0,0 0 0,0 0 0,0 1 0,0-1 0,0 0 0,0 0 0,0 1 0,1-1 0,-1 0 0,0 0 0,0 0 0,0 1 0,0-1 0,0 0 0,0 0 0,1 0 0,-1 1 0,0-1 0,0 0 0,0 0 0,0 0 0,1 0-58,-2-5 2457,0 3-1643,-7 1-511,7 1-299,-2-1 72,1-10-27,0-28 26,3-9-75,-1 12 24,2-8 48,2 0-1,2-3-71,3-37 118,5-153 152,-1 108-149,3-40-10,26-378-3,-18 215-81,-1 7-8,9-177 5,-18 243-14,18-316 19,42-371 60,-73 939-87,62-572 168,-22 222-16,-10 59-10,1 9-26,15-150 34,12-136-60,-21 254-61,-16 132-13,-8 57-1,-14 129-17,5-37 33,-1-25-33,-3 57 9,0 0-1,1 0 0,0 0 1,0 0-1,0 1 0,1-1 1,3-4-9,5-18 43,1 4 28,-11 25-66,0-1-1,0 1 1,-1-1 0,1 1 0,0-1 0,-1 0 0,1 1-1,-1-1 1,1 0 0,-1 0 0,0 1 0,1-2-5,-3 1 21,0 7 1,-1 4 22,1-10 5,-4-8 105,6 9-152,0 0 1,0-1-1,0 1 0,-1 0 1,1 0-1,0 0 1,0 0-1,0-1 1,0 1-1,-1 0 1,1 0-1,0 0 0,0 0 1,0 0-1,-1 0 1,1 0-1,0-1 1,0 1-1,0 0 0,-1 0 1,1 0-1,0 0 1,0 0-1,-1 0 1,1 0-1,0 0 1,0 0-1,-1 0 0,1 0 1,0 0-1,0 0 1,0 1-1,-1-1 1,1 0-1,0 0 0,0 0 1,0 0-3,-4 15-6028,4-13 3041</inkml:trace>
  <inkml:trace contextRef="#ctx0" brushRef="#br0" timeOffset="18165.104">5371 560 872,'57'-98'1673,"-41"73"-489,-16 25-1136,1 0-1,-1-1 0,0 1 0,0 0 0,0 0 0,1-1 1,-1 1-1,0 0 0,0 0 0,1 0 0,-1 0 1,0 0-1,1-1 0,-1 1 0,0 0 0,0 0 1,1 0-1,-1 0 0,0 0 0,1 0 0,-1 0 1,0 0-1,0 0 0,1 0 0,-1 0 0,1 0-47,4 0 741,-4-1-630,-1 1 0,1-1 0,-1 1 0,1-1-1,0 0 1,-1 1 0,1-1 0,-1 0 0,1 1 0,-1-1-1,0 0 1,1 0 0,-1 0 0,0 1 0,1-1 0,-1 0 0,0 0-1,0 0 1,0 0 0,0 0 0,0 1 0,0-1 0,0-1-111,0 0 272,1-4 242,0 5-373,-1-1 1,0 1 0,0-1 0,1 0 0,-1 1 0,0-1 0,0 1-1,-1-1 1,1 0 0,0 1 0,-1-1-142,0-2 195,0 3-155,1 0 1,0 1-1,-1-1 1,1 0-1,0 1 1,-1-1-1,1 0 1,0 0 0,0 1-1,0-1 1,-1 0-1,1 0 1,0 1-1,0-1 1,0 0 0,0 0-1,0 1 1,1-1-1,-1 0 1,0 0-1,0 1 1,0-1 0,1 0-1,-1 0 1,0 1-1,1-1 1,-1 0-1,1 1 1,-1-1 0,1 1-1,-1-1 1,1 1-1,-1-1 1,1 1-1,-1-1 1,2 0-41,-2 0 47,1 1-1,-1-1 1,0 0 0,1 0 0,-1 0-1,0 0 1,0 1 0,1-1 0,-1 0-1,0 0 1,0 0 0,0 0 0,0 0-1,0 0 1,0 0 0,0 0 0,0 0 0,-1 0-1,1 1 1,0-1 0,0 0 0,-1 0-1,1 0 1,-1 0 0,1 0 0,-1 1-1,1-1 1,-1 0 0,1 0 0,-1 1-47,0-2 62,-1-1 1,0 1 0,1 0 0,-1 0 0,0 0 0,0 1 0,0-1-1,0 0 1,-1 1 0,-1-1-63,-5-2 174,0 1 1,-1 0-1,-4 0-174,11 3 31,1-1 1,-1 0-1,0 1 0,1 0 1,-1 0-1,0 0 1,0 0-1,1 0 0,-1 0 1,0 1-1,1-1 0,-1 1 1,1-1-1,-1 1 1,0 1-32,-8 15 150,7-13-113,1 0-1,-1-1 0,0 1 0,0-1 0,0 1 1,-4 1-37,1-1 51,1 1 1,0 0 0,1 0-1,-4 4-51,3-4 38,0 1-1,0-1 0,-1 0 1,1 0-1,-1 0 0,-2-1-37,8-3 7,-1 0-1,1 0 0,0 0 1,-1 0-1,1 1 0,0-1 0,0 0 1,0 0-1,0 1 0,0-1 0,0 1 1,0-1-1,0 1 0,1-1 1,-1 1-1,1-1 0,-1 1 0,1 0 1,-1-1-1,1 1 0,0 0 0,0 1-6,-2 6 24,-1 8 47,0 0-1,2 0 1,0 0 0,0 0 0,2 3-71,3 33 550,2 0-550,9 95 641,-15-148-638,3 20 112,-2 1 1,0-1 0,-3 20-116,0-11 87,2-17-37,-1 0 0,0 0 0,-1 0 0,0 0 0,-1-1 0,-4 10-50,4-13 57,-1 1 1,0-2 0,-1 1 0,1 0-1,-1-1 1,-1 0 0,-5 6-58,8-10 11,0 0 0,0-1 0,-1 1 0,1-1 0,0 0 0,-1 0-1,0-1 1,1 1 0,-1-1 0,0 1 0,0-1 0,1 0 0,-1-1 0,0 1 0,0-1 0,0 1 0,0-1 0,-1 0-11,1-1-62,0 1 0,0 0 0,0-1 0,0 0 0,1 0 0,-1 0 0,0 0 0,1 0 0,-1-1 62,2 1-90,1 0 0,-1 0 0,1 0 0,-1 0-1,1 0 1,0 0 0,-1-1 0,1 1 0,0 0 0,0-1 0,0 1 0,0-1-1,0 1 1,0-1 0,1 0 0,-1 1 0,0-1 0,1 0 0,0 1 0,-1-2 90,0-4-794,1-1 1,0 0-1,0 0 1,1 1-1,0-1 1,0-1 793,2-11-2361,-1-10-1136</inkml:trace>
  <inkml:trace contextRef="#ctx0" brushRef="#br0" timeOffset="18531.106">4984 870 2465,'-47'-55'1957,"35"44"-971,7 5 199,12 1 182,13-5-375,1 2 0,1 0 0,-1 0 0,1 2 0,13-1-992,1-2 600,9-2 79,1 2 0,0 1 0,0 3-1,2 2-678,-20-1 275,-22 3-216,0 0 0,1 1 0,-1-1-1,0 1 1,1 0 0,-1 0 0,6 2-59,-7-4 156,-4 2-5753,-3 0 2078</inkml:trace>
  <inkml:trace contextRef="#ctx0" brushRef="#br0" timeOffset="19080.108">5793 275 1352,'4'-10'1355,"-1"0"-1,0-1 1,-1 1-1,0-1 1,-1 0-1,0-4-1354,5-31 3385,-6 44-3243,0 1-1,1-1 1,-1 0-1,0 1 0,0-1 1,0 1-1,0-1 1,0 0-1,-1 1 1,1-1-1,0 0-141,-1 2 59,1-1 0,0 1 1,-1-1-1,1 1 0,0-1 0,-1 1 0,1-1 0,-1 1 0,1-1 0,-1 1 0,1-1 0,-1 1 1,1 0-1,-1-1 0,1 1 0,-1 0 0,1 0 0,-1-1 0,0 1 0,1 0 0,-1 0 0,0 0 1,1 0-1,-1 0 0,0-1 0,1 1 0,-1 1 0,1-1 0,-1 0-59,-6 3 620,2 9-404,5-9-184,-2 5 18,-1-1 0,1 1 0,-1-1 1,0 0-1,-3 4-50,-23 35 157,14-23-3,1-1 0,1 2 0,-10 23-154,-63 178 809,67-162-633,2 0 0,-6 49-176,21-102 7,1 0-1,0 1 0,1-1 0,0 1 0,1-1 0,0 1 1,1 4-7,-1-10-2,0 0 0,1-1 0,-1 1 1,1-1-1,0 1 0,1-1 0,-1 0 1,1 0-1,-1 0 0,1 0 0,0 0 1,1-1-1,-1 1 0,1-1 0,-1 0 0,1 0 1,0 0 1,3 1-139,-1 0 0,1 0 0,0-1 0,0 0 1,0 0-1,0 0 0,0-1 0,8 1 139,-11-2-304,0-1 0,0 0 1,1 0-1,-1 0 0,0 0 0,1-1 0,-1 1 0,0-1 1,0 0-1,1-1 0,-1 1 0,0-1 0,0 1 0,-1-1 0,1-1 1,0 1-1,1-1 304,24-20-3346,1-4-310</inkml:trace>
  <inkml:trace contextRef="#ctx0" brushRef="#br0" timeOffset="32653.643">6015 560 1568,'-20'-59'1865,"16"47"-229,4 11-1414,0 0 0,0 0 0,-1 0 0,1 0 1,0 0-1,-1 0 0,1 0 0,0 0 0,-1 0 0,1 1 0,-1-1 0,0 0 1,1 0-1,-1 0 0,0 1 0,0-1-222,-6-6 3221,6 5-3030,0 1-1,1-1 1,0 1 0,-1-1 0,1 1 0,0-1 0,0 1-1,0-1 1,0 0 0,0 1 0,0-1 0,1 1-1,-1-1 1,0 1 0,1-1 0,-1 1 0,1-1 0,0 1-1,-1-1-190,4-14 720,-4 14-667,1 0 1,-1 0-1,0 0 0,1 0 1,-1 0-1,1 0 1,0 1-1,1-3-53,-1 2 58,-1 0 1,1 0-1,0 0 0,0 0 0,-1 0 1,0 0-1,1 0 0,-1-2-58,-4 21 288,0-4-241,-44 182 217,42-172-242,-1 1-2,2 0 1,0-1-1,2 5-20,0-4 23,2-20-16,0-1-1,1 1 0,-1 0 1,1-1-1,0 1 1,0 0-1,0 0 0,1 1-6,-1-4 4,1 0 0,-1 0-1,1-1 1,-1 1-1,1 0 1,-1-1-1,1 1 1,-1 0-1,1-1 1,-1 1 0,1-1-1,0 1 1,-1-1-1,1 1 1,0-1-1,-1 1 1,1-1-1,0 0 1,0 1 0,0-1-1,-1 0 1,1 0-1,0 1 1,0-1-1,0 0 1,0 0-1,-1 0 1,1 0 0,0 0-1,0 0 1,0-1-1,0 1-3,28-6 87,-19 2-56,1-1 0,-1 0 0,-1 0 1,1-1-1,-1 0 0,0-1 1,0 0-1,-1 0 0,0-1 0,0 0 1,-1 0-1,0-1 0,2-2-31,-4 4 24,1 1-1,-1-1 0,1 1 1,5-3-24,13-14 64,-23 22-52,0 0 0,-1-1 0,1 1 0,0 0 0,-1 0 0,1-1 1,-1 1-1,1 0 0,-1 0 0,0-1 0,0 1 0,1-1 0,-1 1 0,0 0 1,0-1-1,0 1 0,-1 0 0,1-1 0,0 1 0,0-1 0,-1 1 0,1 0 1,-1 0-1,1-1 0,-1 1 0,1 0 0,-1 0 0,0 0 0,0-1 0,1 1 1,-1 0-1,0 0 0,0 0 0,0 0 0,0 1 0,-1-1 0,1 0 0,0 0 0,0 1 1,0-1-1,0 0 0,-1 1 0,1-1 0,0 1-12,0 0 8,1 0-1,0 0 1,0 0 0,-1 0-1,1 0 1,0 0 0,0 0 0,-1 0-1,1 0 1,0 0 0,0 1-1,-1-1 1,1 0 0,0 0-1,0 0 1,0 0 0,-1 0-1,1 1 1,0-1 0,0 0-1,0 0 1,0 0 0,-1 0-1,1 1 1,0-1 0,0 0-1,0 0 1,0 1 0,0-1-1,0 0 1,0 0 0,0 1-1,0-1 1,0 0 0,-1 0-8,0 14 134,-1-3-62,-10 18 36,10-26-102,1 0 0,-1 1-1,1-1 1,-1 1 0,1-1-1,0 1 1,0 0 0,1-1 0,-1 1-1,1 0 1,0 0 0,0 0 0,0 0-6,1 8 8,0-6-6,0 0 0,-1 0-1,0 0 1,0 0 0,-1 5-2,1-9 0,0-1-1,0 1 1,-1 0 0,1 0-1,1 0 1,-1 0 0,0 0 0,0-1-1,1 1 1,-1 0 0,1 0-1,-1 0 1,1-1 0,0 1-1,0 0 1,0-1 0,0 1 0,0-1-1,0 1 1,0-1 0,1 1-1,-1-1 1,1 1 0,12 15 0,-12-14 1,0-1 0,0 0 0,0 0 0,0 0 0,0 0 0,0 0 0,1 0-1,-1-1 1,0 1 0,1-1 0,0 0 0,-1 0 0,2 1-1,5 1 7,-1-1-1,1 0 1,4 0-7,-7-1 3,2 0 5,0 0 1,0-1 0,0 0-1,0-1 1,-1 0-1,1 0 1,0 0-1,0-1 1,0 0-1,-1-1 1,1 0-9,8-4 42,0 0 0,0-1-1,-1-1 1,5-4-42,-11 7 43,0 0-1,-1-1 1,1 0-1,-1 0 1,0-1-1,-1 0 1,4-6-43,-4 6 38,-5 6-28,0 0 1,0 0 0,0 0-1,0 0 1,-1 0-1,1-1 1,-1 1 0,0 0-1,0-1 1,0 1 0,0-1-1,0 1 1,0-1-1,-1 0 1,1 1 0,-1-1-11,1-9 15,-1 1 0,-1 0 1,0-1-1,-1 1 0,0 0 0,0 0 1,-1 0-1,-1 0 0,0 1 0,0-1 1,-1 1-1,0 0 0,-1 0 0,0 1 1,0-1-1,-1 2 0,-1-1 0,-5-5-15,11 12-3,0 0-7,0-1-1,-1 1 0,1-1 1,-1 1-1,0 0 0,1 0 1,-1 0-1,0 0 0,0 1 1,-1-1-1,1 1 1,0 0-1,0 0 0,-1 0 1,1 0-1,-1 0 0,1 1 1,-4-1 10,-2 2-212,-1-1 0,1 1 1,-1 1-1,1-1 0,0 2 0,0-1 1,0 1-1,0 1 0,-6 2 212,15-6-50,0 1 0,-1-1-1,1 0 1,0 0 0,0 0 0,0 0-1,-1 1 1,1-1 0,0 0 0,0 0 0,0 0-1,-1 1 1,1-1 0,0 0 0,0 0-1,0 0 1,0 1 0,0-1 0,0 0 0,-1 0-1,1 1 1,0-1 0,0 0 0,0 1-1,0-1 1,0 0 0,0 0 0,0 1-1,0-1 1,0 0 0,0 0 0,0 1 0,0-1-1,1 0 1,-1 0 0,0 1 0,0-1-1,0 0 1,0 0 0,0 1 0,0-1 0,1 0-1,-1 0 1,0 0 0,0 1 0,0-1-1,1 0 1,-1 0 0,0 0 0,0 0 0,0 1-1,1-1 1,-1 0 0,0 0 0,0 0-1,1 0 51,3-1-6494,-2-1 3094</inkml:trace>
  <inkml:trace contextRef="#ctx0" brushRef="#br0" timeOffset="33064.142">6543 20 400,'1'-14'2858,"-1"13"-2795,0 1 0,0 0 0,0 0 0,0 0-1,0-1 1,0 1 0,0 0 0,0 0 0,0 0 0,0 0-1,0-1 1,0 1 0,1 0 0,-1 0 0,0 0 0,0-1-1,0 1 1,0 0 0,0 0 0,0 0 0,0 0 0,1 0-1,-1-1 1,0 1 0,0 0 0,0 0 0,0 0-1,1 0 1,-1 0 0,0 0 0,0 0 0,0 0 0,0 0-1,1-1 1,-1 1 0,0 0 0,0 0 0,0 0 0,1 0-1,-1 0 1,0 0 0,0 0 0,0 0 0,1 0 0,-1 1-1,0-1 1,0 0 0,0 0 0,1 0 0,-1 0 0,0 0-1,0 0-62,1 1 2047,-1-1-592,4 4 930,8 21-1126,-4-10-828,-1-1-1,6 7-430,11 13 368,-9-13-78,-1 0 1,-1 1-1,0 0 0,-2 1 0,7 20-290,-6-8 301,-2-1-1,-2 2 0,-1-1 1,-2 1-1,-1 0 0,-1 25-300,-3-34 97,-2 0-1,0 0 1,-2 0-1,-1 0 1,-1-1-1,-2 0 1,0 0-1,-10 18-96,1-6 39,-2 0 0,-2-2-1,-1 0 1,-2-1 0,-24 26-39,31-42-847,1 0 0,-4 8 847,18-23-1860,4-8-1426,0-5-279</inkml:trace>
  <inkml:trace contextRef="#ctx0" brushRef="#br0" timeOffset="34850.148">12571 9322 352,'22'-94'1515,"-17"69"161,-5 19-304,-1 0-183,1 6-912,0-1 1,0 0-1,0 1 1,0-1-1,0 1 0,-1-1 1,1 0-1,0 1 1,0-1-1,-1 1 1,1-1-1,0 1 0,-1-1 1,1 1-1,-1-1 1,1 1-1,-1-1-277,0 1 163,1-1 1,-1 1-1,1-1 0,0 1 0,-1-1 0,1 1 0,-1-1 1,1 0-1,0 1 0,-1-1 0,1 1 0,0-1 1,0 0-1,0 1 0,-1-1 0,1 0 0,0 1 1,0-1-164,-2-8 1122,-2 8-741,-2 9 16,-6 17-230,0 0 0,-3 14-167,2-5 78,-43 126 335,30-83-267,23-69-121,0 1 0,1-1 0,0 1 0,0-1 0,1 1 0,0 0 1,1-1-1,0 1 0,0 0 0,1-1 0,1 9-25,-1-15 10,0 0 0,0 0-1,0 0 1,0 0 0,0 0 0,0 0-1,1 0 1,-1 0 0,1-1 0,-1 1 0,1 0-1,0-1 1,0 1 0,0-1 0,0 0-1,0 0 1,0 0 0,2 1-10,0 1 23,2 0-1,-1-1 0,0 0 0,1 0 0,-1 0 1,1 0-1,-1-1 0,1 0 0,0 0 0,0-1 1,3 1-23,8-1 74,-1-1 0,13-3-74,-21 3 15,3-1 14,-1 0-1,0-1 0,1 0 1,-1-1-1,-1 0 1,1 0-1,-1-1 1,5-3-29,10-5 65,-12 6-27,0-1-1,0 0 0,-1 0 1,-1-1-1,0-1 1,0 0-1,0 0 0,-1-1-37,7-9 92,-1 0-1,-1-1 1,-1-1-1,-1 0 1,5-14-92,-16 33 20,0 1 1,0-1 0,0 1 0,-1-1 0,1 0-1,-1 0 1,0 1 0,0-1 0,0 0-1,0 0 1,0 1 0,0-1 0,-1 0 0,0 1-1,1-1 1,-1 0 0,0 1 0,0-1 0,-1-1-21,0 1 33,0-1 0,-1 1 1,1-1-1,-1 1 0,0 0 1,0 0-1,0 0 0,0 0 1,0 1-1,-1-1 0,1 1 0,-4-2-33,6 3 12,0 1 0,0-1 0,-1 0 0,1 1 0,-1-1 0,1 1-1,0 0 1,-1-1 0,1 1 0,-1 0 0,1 0 0,-1 0 0,1 0-1,-1 0 1,1 0 0,-1 1 0,1-1 0,-1 0 0,1 1 0,-1 0-12,-1 0 10,1 0 1,0 0-1,0 1 1,0-1-1,1 1 1,-1-1-1,0 1 1,1 0-1,-1 0 1,1 0-1,-1 0 1,1 0-11,-4 7 13,1 0 0,0-1 0,0 2 0,1-1 0,-2 8-13,1 2-4,-1-1 1,2 1-1,-1 18 4,4-32-1,0 0 0,0 0 0,0 0 0,0 0 0,1-1 0,0 1 0,0 0 0,0-1 0,1 1 0,-1 0 0,1-1-1,0 0 1,0 1 0,1-1 0,0 0 0,-1 0 0,1 0 0,2 1 1,3 2 11,0 0-1,0-1 1,1 0-1,0-1 1,0 1 0,0-2-1,1 1 1,-1-1-1,1-1 1,0 0-1,1 0 1,-1-1-1,0 0 1,1-1-1,-1 0 1,1-1 0,-1 0-1,1-1 1,-1 0-1,0 0 1,1-1-1,-1 0-10,8-2 65,-10 2-22,-1 0 0,1 0-1,-1-1 1,2 0-43,-7 2 12,0 0-1,0 0 1,0 0-1,0-1 1,0 1-1,0-1 1,0 1-1,-1-1 0,1 0 1,0 0-1,-1 1 1,0-1-1,1 0 1,-1 0-1,1-2-11,2-7 19,0 1 0,-1-1 0,0 0 0,0 1 0,-2-1-1,1 0 1,-1-1 0,-1 1 0,0 0 0,0 0 0,-2-6-19,-1-3 11,-1 1 0,-1-1 0,0 1 0,-2 0 0,-8-18-11,10 25 2,0 0 1,1-1-1,1 0 0,0-1-2,-5-16 0,-2 8 1,8 20-2,0-1-1,1 0 1,0 0 0,-1 0 0,1 0 0,0 0-1,-1-3 2,2 5-2,-1-1 0,1 1 0,-1 0 0,0 0-1,1 0 1,-1 0 0,0 0 0,0-1 0,0 2 0,0-1-1,0 0 1,0 0 0,0 0 0,0 0 0,-1 1-1,1-1 1,0 0 0,0 1 0,-1-1 0,1 1-1,0 0 1,0-1 0,-1 1 0,1 0 0,-1 0 2,-5 1-197,5 1-7873,2 0 4029</inkml:trace>
  <inkml:trace contextRef="#ctx0" brushRef="#br0" timeOffset="40693.191">617 6127 680,'0'-1'437,"-1"0"0,1 0 1,0 0-1,0 0 0,0 0 0,-1 0 0,1 1 0,0-1 1,-1 0-1,1 0 0,0 0 0,-1 0 0,0 0-437,0 0 165,1 0 0,-1 1 0,0-1 0,1 0-1,-1 1 1,0-1 0,0 0 0,0 1 0,1-1 0,-1 1 0,0 0-1,0-1 1,0 1 0,0-1 0,0 1 0,0 0 0,0 0 0,0 0-1,-1 0-164,2 0 18,0 0 0,0 0 0,0 0 0,0 0 0,0 0 0,0 0 0,-1 0 0,1 0 0,0 0 0,0 0 0,0 0 0,0 0 0,0 0 0,0 0-1,0 0 1,-1 0 0,1 0 0,0 0 0,0 0 0,0-1 0,0 1 0,0 0 0,0 0 0,0 0 0,0 0 0,-1 0 0,1 0 0,0 0 0,0 0 0,0 0 0,0 0 0,0 0-1,0 0 1,0-1 0,0 1 0,0 0 0,0 0 0,0 0 0,0 0 0,0 0 0,0 0 0,0 0 0,0-1 0,0 1 0,0 0 0,0 0 0,0 0 0,0 0 0,0 0-1,0 0 1,0 0 0,0-1 0,0 1 0,0 0 0,0 0 0,0 0 0,0 0 0,0 0-18,7-4 274,8 4 130,0-1-1,-1 0 0,8-3-403,-10 0 377,-11 3-304,0 0-1,0 1 1,0-1-1,0 1 1,0 0-1,0-1 0,0 1 1,0 0-1,0-1 1,1 1-1,-1 0 0,0 0 1,0 0-73,-4-3 78,3 3-76,-1-1 0,1 1 1,-1-1-1,1 1 0,-1-1 0,1 1 0,-1 0 0,1-1 0,-1 1 0,0-1 0,1 1 0,-1 0 1,1 0-1,-1-1 0,0 1 0,0 0-2,-19 0-424,12 0-5540,6 0 2726</inkml:trace>
  <inkml:trace contextRef="#ctx0" brushRef="#br0" timeOffset="48707.718">723 6311 184,'-93'-100'1044,"75"78"-372,18 22-656,0 0-1,0 0 1,0 0-1,0 0 1,0-1 0,0 1-1,0 0 1,-1 0-1,1 0 1,0 0-1,0 0 1,0 0-1,0 0 1,0-1-1,0 1 1,0 0 0,0 0-1,0 0 1,0 0-1,0 0 1,0-1-1,0 1 1,0 0-1,0 0 1,0 0-1,0 0 1,0 0 0,0 0-1,0-1 1,0 1-1,0 0 1,0 0-1,0 0 1,0 0-1,1 0 1,-1 0 0,0-1-1,0 1 1,0 0-1,0 0 1,0 0-1,0 0-15,2-4 572,-3 2-45,0 0 0,1 0 0,-1-1 0,0 1 0,-1 1 0,1-1 0,0 0 0,-2-1-527,-4-9 2609,1 5-1508,5 12-174,4 15-529,20 72-109,-16-68-261,-2-10-2,-1 1 0,-1 0 0,-1 0 0,0 0 0,0 3-26,-1 117 226,-1-40-128,3 10-46,4 0 1,21 99-53,15 27-8,4-11 7,33 93-24,-25-104 3,18 53-3,-41-147 33,-20-63 8,16 37-16,-28-89 0,60 180 8,-20-62-6,-23-73 6,-2 2 0,3 17-8,13 100 79,24 94 88,-14-16-49,-22-122-53,20 68-65,15 74 0,-34-149 18,21 61-18,-32-145 184,-2 1-1,2 16-183,-9-45 58,0 0 0,0-1 0,1 1-1,-1 0 1,0 0 0,0 0 0,0 0 0,0-1 0,0 1 0,0 0-1,-1 0 1,1 0 0,0 0 0,0-1 0,0 1 0,-1 0 0,1 0-1,0 0 1,-1 0-58,0-1-1,1 0 0,-1 0 0,1 0 0,-1 0 0,1 0 0,-1-1 0,1 1 0,-1 0 0,1 0 0,-1 0 0,1 0 0,-1-1 0,1 1 0,-1 0 0,1 0 0,-1-1 0,1 1 1,-1 0-1,1-1 0,0 1 0,-1 0 0,1-1 0,-1 1 0,1-1 0,0 1 0,-1-1 1,-1-1-543,0 0 0,0-1 0,0 1 0,0-1 0,1 0 0,-1 1 0,1-1 0,-1-1 543,-7-14-1367,-34-63-2870</inkml:trace>
  <inkml:trace contextRef="#ctx0" brushRef="#br0" timeOffset="50469.219">1169 5870 2385,'7'-9'5188,"-7"8"-4936,1 0 1,0 0-1,0 0 0,0 0 1,-1 0-1,1 0 0,-1 0 1,1 0-1,0 0 0,-1 0 1,0 0-1,1-2-252,3 22 309,-1-5-263,1 7 7,-1-1 1,-1 1 0,-1 0-1,-1 0 1,-1 2-54,0-13 29,0 1 1,-1-1 0,0 0 0,-1 0-1,0 0 1,-3 5-30,-4 15 67,4-5-13,1 1 0,1 0 1,0 24-55,3 78 37,2-100-32,-2-1 7,-1 0-1,-6 25-11,3-20 20,2 1-1,1 4-19,1-5 5,2-1-1,1 1 1,1 0 0,2 2-5,5 5-1,-3-16-2,-2 1 0,0 5 3,-4-24-1,2 17 4,0 0-1,-2-1 0,0 1 1,-2 0-1,0 0 0,-3 13-2,-13 19 3,15-17 1,1-24-1,1 2 0,-1-1 0,2 1 1,0-1-1,1 1 1,0-1-1,2 1 0,-1-1 1,2 0-1,1 3-3,5 9 6,-7-17-2,1 1-1,-2-1 1,1 1-1,-1 0 0,-1 0 1,0 1-1,0-1 1,-1 6-4,-1 21 6,-1-12-2,1 0 0,3 14-4,-1-25 0,2 0 1,-1 0-1,2 0 0,0-1 1,2 4-1,12 32-2,-12-24-1,0 1 0,-1-1-1,-2 1 1,0 9 3,0 30-4,3 73-16,-4-108 19,0-1 1,2 0 0,1 0-1,10 27 1,5 23 1,-14-45 1,-1-1 1,-1 1 0,0 17-3,-4-20 4,2 0 0,4 11-4,2 24 6,6 38-4,2 28-2,3 33 141,33 130-141,-44-255 23,12 58 34,-3 1 0,-1 44-57,-12-94 21,4 12-21,0 0 18,-1-9-16,4 28-11,-9-46 4,0-7 8,-1 0-1,-1 19-2,-2-35 1,-2 64 22,4 46-23,1-17 2,-3-49 4,-1-39 2,2-1 0,0 1 0,1-1 0,2 9-8,-3-20 5,0 0 1,0 0-1,0 0 0,-1-1 0,0 1 0,1 0 0,-1 0 0,0 0 1,-1-1-1,0 4-5,-7 23 28,9-30-23,0 0 0,0 1-1,0-1 1,0 0-1,0 1 1,0-1 0,0 0-1,0 1 1,0-1 0,0 0-1,0 1 1,0-1-1,0 0 1,-1 0 0,1 1-1,0-1 1,0 0 0,0 1-1,0-1 1,-1 0-1,1 0 1,0 0 0,0 1-1,-1-1 1,1 0 0,0 0-1,0 0 1,-1 1-1,1-1 1,0 0 0,-1 0-1,1 0 1,0 0 0,-1 0-1,1 0 1,0 0-1,-1 0 1,1 0 0,0 0-1,-1 0 1,1 0 0,0 0-1,0 0 1,-1 0-1,1 0 1,-1 0-5,-1 0 165,2 0-56,0 0-16,0 0-37,0 0-109,0-4-5116,0 0 1955</inkml:trace>
  <inkml:trace contextRef="#ctx0" brushRef="#br0" timeOffset="51683.721">2166 7542 1280,'48'2'1358,"-48"-2"-1314,0 0 1,1 0-1,-1 0 0,0 0 1,0 0-1,0 0 1,1 0-1,-1 1 0,0-1 1,0 0-1,1 0 0,-1 0 1,0 0-1,0 0 1,0 0-1,1 1 0,-1-1 1,0 0-1,0 0 0,0 0 1,0 0-1,0 1 1,1-1-1,-1 0 0,0 0 1,0 1-1,0-1 1,0 0-1,0 0 0,0 0 1,0 1-1,0-1 0,0 0 1,0 0-1,0 1 1,0-1-1,0 0 0,0 0 1,0 1-1,0-1 0,0 0 1,0 0-1,0 0 1,0 1-1,0-1 0,0 0 1,0 0-1,0 1 1,-1-1-45,-4 10 1116,4-9-1075,0-1-1,1 1 1,-1 0-1,0 0 1,1 0-1,-1 0 1,1 0-1,0 0 1,-1 0-1,1 0 1,0 0-1,-1 1 0,1 0-40,-1 5 128,-30 85 469,8-27-259,-25 92 30,29-99-330,9-23-24,-3 0 0,-3 7-14,-2-7 1,3 1 0,1 0-1,1 2 1,-6 32-1,1 52 7,6-61-9,5-19-6,-13 36 8,0-1-3,9-30 8,-10 24-5,11-42 0,1 1 0,0 13 0,-7 23-2,10-43-2,1 0 0,1 0 0,0 18 4,1-14 11,-2 0-1,-3 11-10,-6 33 25,-6 90 224,3 53-249,12-150 213,-2-1 0,-12 38-213,8-46 85,3-19-12,-1 22-73,-25 294 512,24-224 280,-12 40-792,18-148 232,-2 0 0,0-1 0,-5 10-232,-2 8 713,9-32 595,4-7-1540,2-2-3375,0 0 887</inkml:trace>
  <inkml:trace contextRef="#ctx0" brushRef="#br0" timeOffset="55278.734">2895 7388 1624,'-52'-70'1418,"33"47"622,11 19-1157,3 1-532,5 3-15,7-7 272,-7 7-571,0 0-1,-1 1 0,1-1 1,0 0-1,0 0 0,0 0 1,0 0-1,0 0 0,0 0 1,0 0-1,0 1 0,0-1 1,0 0-1,0 0 0,1 0 1,-1 0-1,0 0 0,0 0 1,0 0-1,0 0 0,0 1 0,0-1 1,0 0-1,0 0 0,0 0 1,0 0-1,0 0 0,0 0 1,0 0-1,0 0 0,1 0 1,-1 0-1,0 0 0,0 0 1,0 1-1,0-1 0,0 0 1,0 0-1,0 0 0,0 0 1,1 0-1,-1 0 0,0 0 0,0 0 1,0 0-1,0 0 0,0 0 1,0 0-1,0 0 0,1 0 1,-1 0-1,0 0 0,0 0 1,0-1-1,0 1-36,-15 66 474,7-31-408,-1-1-1,-6 13-65,-3 16 59,11-37-31,0-1 0,-9 19-28,0-5 31,1 0 1,2 3-32,-4 9 50,-18 36-50,15-40 6,-51 109-5,-16 41 7,41-84 8,7-16 0,-8 39-16,27-69 11,-3-1-1,-3-1 0,-2-1 1,-17 24-11,19-42 5,2 2 0,1 1 1,0 10-6,16-40 2,-7 18 5,3 0 0,-5 25-7,11-43 1,0 0 1,-1-1-1,-1 0 1,-2 4-2,-14 36 2,12-27 2,-1-1 0,-6 8-4,13-26 1,0 1 0,1-1 1,0 1-1,1 0 1,-1 7-2,1-2 4,-2 0-1,-1 4-3,4-17 1,-2 11 2,-2-1 1,0 1-1,-1-1 0,-1 0 1,0-1-1,0 0 0,-2 1-3,0-4 3,2-1 0,0-1 1,1 1-1,0 1 0,0 1-3,-11 20 10,11-21-3,1 0 0,0 0 0,-1 5-7,2-4 6,0-1 0,-1 0 0,-6 10-6,-8 13 14,-5 15 4,9-21 11,2 0-1,1 1 1,-9 31-29,-2 8 8,13-41-14,8-22 6,0 0-1,1 1 1,0-1-1,0 1 1,0 1 0,-1 5 2,0 0 0,-1-1 0,0 1 0,-5 7-2,3-7 3,1-1-1,1 1 1,0-1 0,0 5-3,3-12 1,0-1 0,0 0 0,-1 0 0,1 0 0,-1 0 0,0 0 0,0 0 0,0 0 0,0-1 0,0 1 0,-1-1 0,-2 3-1,3-3 4,-1 0 0,1 1 0,0-1 0,0 1 0,0-1 0,0 1 0,0 0 0,0 0 0,1 0 0,-1 0 0,1 0 0,0 1 0,0-1-4,1-2 6,0-1 0,0 1 0,-1 0 1,1-1-1,0 1 0,0-1 0,-1 1 1,1 0-1,0-1 0,-1 1 0,1-1 1,0 1-1,-1-1 0,1 1 0,-1-1 1,1 1-1,-1-1 0,1 1 0,-1-1 1,1 0-1,-1 1 0,1-1 0,-1 0 1,0 1-1,1-1 0,-1 0 0,1 0 1,-1 1-1,0-1 0,1 0 0,-1 0 1,0 0-1,1 0 0,-1 0 0,0 0 1,1 0-1,-1 0 0,0-1 0,1 1 1,-2 0-7,-1 0 40,3 0-301,0-2-2506,0 0 662</inkml:trace>
  <inkml:trace contextRef="#ctx0" brushRef="#br0" timeOffset="56457.736">3358 8245 1488,'89'-70'1357,"-75"55"-559,-14 15-769,0-1 0,0 1 0,0 0 0,0 0-1,0 0 1,0-1 0,0 1 0,0 0 0,0 0 0,0 0 0,0 0 0,0-1 0,0 1-1,0 0 1,0 0 0,0 0 0,0-1 0,0 1 0,0 0 0,0 0 0,0 0 0,0-1-1,0 1 1,0 0 0,0 0 0,-1 0 0,1 0 0,0 0 0,0-1 0,0 1 0,0 0-29,-3-4 823,3-11 1912,0 5 1122,-7 22-3484,-24 47-173,26-51-191,-10 21 26,-2 0 0,0-2 0,-4 2-35,-19 23 45,-24 32 9,-18 34-54,35-41 7,2-2 2,-16 16-9,-2-15 8,41-49-3,-9 12 8,-1-2 1,-5 2-14,3-6 11,-180 171 73,183-173-70,2 2 0,0 2 0,-1 6-14,-6 6 6,-28 38 4,24-30 12,-46 46-22,23-34 38,-26 38-38,65-78 1,-1-1-1,-1-1 0,-1-1 1,-10 5-1,-33 31 8,47-38 0,-15 22-8,-6 5 8,33-36-5,0 0 1,1 0 0,1 1-1,-1 4-3,-19 26 10,-1 3-3,20-30-3,-1-1-1,-7 9-3,12-19 1,-32 44 6,22-28 9,-15 14-16,14-16 3,0-2 2,14-15-5,-1 0 0,1 1 0,0-1 0,1 1 0,-1-1 0,1 1 0,-1 0 0,0 2 0,-8 16 3,0 0 0,-15 20-3,26-42 0,0 0 1,0 0-1,0 1 1,0-1 0,-1 0-1,1 0 1,0 0-1,0 0 1,0 0-1,0 0 1,0 1-1,0-1 1,0 0 0,0 0-1,0 0 1,-1 0-1,1 0 1,0 0-1,0 0 1,0 0-1,0 0 1,0 0 0,0 0-1,-1 0 1,1 0-1,0 0 1,0 0-1,0 0 1,0 0-1,0 0 1,0 0-1,-1 0 1,1 0 0,0 0-1,0 0 1,0 0-1,0 0 1,0 0-1,-1 0 1,1 0-1,0 0 1,0 0 0,0 0-1,0 0 1,0 0-1,0 0 1,0 0-1,-1 0 1,1-1-1,0 1 1,0 0 0,0 0-1,0 0 1,0 0-1,0 0 1,0 0-1,0-1 1,0 1-1,0 0 1,0 0 0,0 0-1,0 0 1,0 0-1,0 0 1,0-1-1,0 1 1,0 0-1,0 0 1,0 0-1,0 0 0,-1-11-7090,2 7 3319</inkml:trace>
  <inkml:trace contextRef="#ctx0" brushRef="#br0" timeOffset="56807.238">1506 10531 3585,'85'-67'960,"-87"71"32,8-2-1904,-6-2-64</inkml:trace>
  <inkml:trace contextRef="#ctx0" brushRef="#br0" timeOffset="58043.24">721 6255 552,'-33'-26'3588,"-25"-29"-3588,58 54 160,-1 0 1,1 1 0,-1-1 0,1 0 0,0 0 0,-1 0-1,1 0 1,0 0 0,0 0 0,-1 1 0,1-1 0,0 0-1,0 0 1,0 0 0,0 0 0,0 0 0,1 0 0,-1 0-1,0 0 1,0 0-161,0-10 2266,0 11-2223,0 0 0,0 0 0,0-1 0,-1 1 0,1 0 0,0-1 0,0 1 0,0 0 0,-1 0 0,1-1 0,0 1 0,-1 0 0,1 0 0,0 0 0,0 0 0,-1-1 0,1 1 0,0 0 0,-1 0 1,1 0-1,0 0 0,-1 0 0,1 0 0,0 0 0,-1 0 0,1 0 0,0 0 0,-1 0 0,1 0 0,-1 0-43,1 0 0,0 0 0,0 0 1,0 0-1,0 0 0,0 0 0,0 0 0,-1 0 1,1 0-1,0 0 0,0 0 0,0 0 0,0 0 1,0 0-1,0 0 0,-1 0 0,1 0 0,0 0 1,0 0-1,0 0 0,0 1 0,0-1 0,0 0 1,0 0-1,-1 0 0,1 0 0,0 0 0,0 0 1,0 0-1,0 0 0,0 1 0,0-1 0,0 0 1,0 0-1,0 0 0,0 0 0,0 0 0,0 1 1,0-1-1,0 0 0,0 0 0,0 0 0,-1 1 4,-15 57 80,-11 22-84,20-63 14,-1 0 0,-4 2-14,-6 17 45,15-29 56,-4 11-130,6-17 524,3-10 752,9-17-1146,1 0 0,6-10-101,-4 7 15,-8 16 1,-1-1-1,-1 0 1,1-3-16,-5 12 4,2 0 0,-1 0 0,1-1 0,-1 1 0,1 0 0,1 0 1,-1 1-1,1-1 0,0 0 0,0 1 0,0 0 0,0 0 0,1 0 0,2-3-4,-4 6 7,-1 0-1,1 0 0,0 0 0,-1 0 0,1 0 0,0 0 0,0 0 0,-1 1 0,1-1 0,0 1 0,0-1 0,0 1 0,0 0 0,0 0 0,0-1 0,0 1 0,0 1 0,0-1 0,0 0 1,0 0-1,-1 1 0,1-1 0,0 1 0,0 0 0,0-1 0,0 1 0,-1 0 0,1 0 0,0 0 0,-1 0 0,2 1-6,3 3 29,0 0 1,0 1-1,-1-1 1,0 1-1,0 0 1,0 0-1,2 6-29,10 14-237,1-1 0,4 3 237,-22-28-149,1 1-1,-1-1 1,1 1-1,-1 0 1,0-1-1,1 1 1,-1-1-1,1 0 1,-1 1-1,1-1 1,0 1-1,-1-1 1,1 0-1,-1 1 1,1-1-1,0 0 1,-1 0-1,1 1 1,0-1-1,-1 0 1,1 0-1,0 0 1,-1 0-1,1 0 1,0 0-1,0 0 150,8 1-3001</inkml:trace>
  <inkml:trace contextRef="#ctx0" brushRef="#br0" timeOffset="58875.742">1137 5945 1592,'44'-49'1457,"-38"47"-747,-9 6-32,1-4-429,0 0-1,0 0 1,-1 0-1,1 0 1,0 0-1,0-1 1,0 1 0,0-1-1,0 1 1,-1-1-1,0-1-248,-18-6 3858,20 9-3840,0 0 1,1 0-1,-1 0 1,1 0-1,-1 0 1,1 0-1,-1 0 1,1 0-1,-1 0 0,1 0 1,0 0-1,0 0 1,-1 1-19,-1 8 59,-42 89 258,40-92-266,1 0-1,-1-1 1,0 1-1,-3 2-50,5-7 22,0 0 1,1 0-1,-1 0 0,1 0 0,0 0 0,0 0 0,0 1 1,0-1-1,0 0 0,0 1 0,1-1 0,-1 3-22,0 0 50,1-4-34,0 0 0,0 1 0,0-1 0,0 0 0,0 0 0,-1 0 0,1 0 0,0 0 0,-1 0 0,1 0 0,-1 0 0,1 0 0,-1 0 0,1-1 0,-1 1 0,0 0-16,1-1 15,1 0-1,-1 0 1,0 0 0,0-1 0,0 1 0,1 0 0,-1 0-1,0 0 1,1 0 0,-1-1 0,0 1 0,0 0 0,1 0 0,-1 0-1,0 0 1,0 0 0,1 0 0,-1 0 0,0 0 0,1 0 0,-1 0-1,0 0 1,1 0 0,-1 0 0,0 0 0,0 0 0,1 1 0,-1-1-1,0 0 1,0 0 0,1 0 0,-1 0 0,0 0 0,0 1-1,1-1 1,-1 0 0,0 0 0,0 0 0,0 1 0,1-1 0,-1 0-1,0 0 1,0 1 0,0-1 0,0 0 0,0 0 0,1 1 0,-1-1-1,0 0 1,0 0 0,0 1 0,0-1 0,0 0 0,0 1 0,0-1-1,0 0 1,0 0 0,0 1 0,0-1 0,0 0 0,0 1-1,0-1 1,-1 0 0,1 0 0,0 1 0,0-1-15,1-4 39,0-1 1,0 1 0,0 0-1,0 0 1,1 0-1,0 0 1,0 0 0,0 0-1,0 0 1,1-1-40,3-4 45,29-49 21,-19 34-42,18-34 156,-32 57-171,-1-1 0,1 0-1,-1 0 1,1 1 0,0-1 0,0 1 0,-1-1 0,2 1-9,-3 0 17,1 1-1,-1 0 1,0-1-1,0 1 1,1 0 0,-1 0-1,1-1 1,-1 1-1,0 0 1,1 0-1,-1 0 1,0-1 0,1 1-1,-1 0 1,1 0-1,-1 0 1,1 0 0,-1 0-1,0 0 1,1 0-1,-1 0 1,1 0-1,-1 0 1,0 0 0,1 0-1,-1 0 1,1 0-1,-1 0 1,1 1-1,-1-1 1,0 0 0,1 0-1,-1 0 1,0 1-1,1-1 1,-1 0-17,28 53-517,-4-17-6398,-14-23 3218</inkml:trace>
  <inkml:trace contextRef="#ctx0" brushRef="#br0" timeOffset="60393.246">2270 7572 1824,'-45'25'1762,"45"-25"-1617,0 0-1,0 0 1,-1 1 0,1-1-1,0 0 1,-1 0 0,1 0 0,0 0-1,0 0 1,-1 1 0,1-1-1,0 0 1,-1 0 0,1 0-1,0 0 1,-1 0 0,1 0-1,0 0 1,-1 0 0,1 0-1,0 0 1,-1 0 0,1 0-1,0-1 1,0 1 0,-1 0-1,1 0 1,0 0 0,-1 0-1,1 0 1,0-1 0,0 1-1,-1 0 1,1 0 0,0 0-1,0-1 1,0 1 0,-1 0 0,1-1-145,-3-10 3255,3 8-2644,-1 2-591,0 0 0,0 0 0,0 0 0,-1 0 1,1 0-1,0 1 0,0-1 0,-1 0 0,1 0 0,0 1 1,-1-1-1,1 1 0,-1-1 0,1 1 0,0 0 0,-1-1 1,1 1-1,-1 0 0,1 0 0,-1 0 0,1 0 0,-1 0 1,1 1-1,-1-1 0,1 0 0,-1 1 0,1-1 0,0 1 0,-1-1 1,1 1-1,0 0 0,-1-1 0,1 1 0,0 0-20,-11 5 1,0 1-1,1 0 0,-1 1 1,2 0-1,-6 5 0,5-4 2,-1 0-1,0 0 1,0-1-1,-4 1-1,12-7 3,-18 12 5,21-13-8,1-1 0,-1 0 1,1 1-1,0-1 1,-1 0-1,1 1 0,-1-1 1,1 1-1,0-1 0,-1 1 1,1-1-1,0 1 0,0-1 1,0 1-1,-1-1 0,1 1 1,0-1-1,0 1 1,0-1-1,0 1 0,0-1 1,0 1-1,0-1 0,0 1 1,0-1-1,0 1 0,0 0 1,0-1-1,0 1 0,0-1 1,0 1-1,1-1 1,-1 1-1,0-1 0,0 1 1,1-1-1,-1 1 0,1-1 0,2 4-19,-3-4 196,5-14 205,2-4-270,-5 12-81,1 1 0,-1 0 0,1 0 0,0 0 0,0 0 0,1 1 0,-1-1 0,1 1 0,3-3-31,57-67 223,-63 72-213,1 1 0,-1-1 0,1 1 0,-1 0 0,1-1 0,0 1 1,-1 0-1,1 0 0,0 0 0,0 0 0,0 1 0,0-1 0,0 0 0,1 1-10,-2 0-2,5 4 114,25 49-36,4 6-46,-32-54-22,-1-1-1,0 1 1,0 0 0,0 0-1,-1 0 1,1 0-1,-1 3-7,5 12 35,-3-13-60,7 16 140,-10-22-144,0 0-1,1 0 1,-1 0 0,0-1 0,1 1 0,-1 0-1,1 0 1,-1-1 0,1 1 0,-1-1-1,1 1 1,0 0 0,-1-1 0,1 1 0,0-1-1,0 1 1,-1-1 0,1 0 0,0 1 0,0-1 29,2-4-6223,-1 3 2674</inkml:trace>
  <inkml:trace contextRef="#ctx0" brushRef="#br0" timeOffset="61477.25">2614 7377 1344,'57'-54'1431,"-42"44"132,-9 10 1187,-5-1-667,-2-5-1525,2 5-521,-1 0 0,0 1 0,1-1 0,-1 0-1,1 0 1,-1 1 0,1-1 0,-1 0 0,1 1 0,-1-1 0,1 1 0,0-1 0,-1 0 0,1 1 0,0-1 0,-1 1 0,1 0 0,0-1 0,0 1 0,0 0 0,-1-1 0,1 1-1,0 0-36,9-1 1213,-10 1-1172,0 0 0,1 0 1,-1 0-1,0 1 0,0-1 1,0 0-1,0 0 1,1 0-1,-1 0 0,0 0 1,0 1-1,0-1 0,0 0 1,0 0-1,1 0 1,-1 0-1,0 1 0,0-1 1,0 0-1,0 0 0,0 0 1,0 1-1,0-1 1,0 0-1,0 0 0,0 0 1,0 1-1,0-1 1,0 0-1,0 0 0,0 0 1,0 1-1,0-1 0,0 0 1,0 0-1,0 0 1,0 1-42,-2 4 42,-1 0 1,1 0 0,-1 0 0,0-1-1,0 1 1,-1-1 0,1 1 0,-2 0-43,-2 4 36,-2 2-12,-1 0 0,0-1 0,-1 0 0,0 0-24,-8 7 22,1 4 32,17-20-49,1 0-1,0-1 1,-1 1-1,1-1 1,-1 1-1,1 0 1,-1-1-1,1 1 1,-1-1-1,1 1 1,-1-1-1,1 1 1,-1-1-1,0 0 1,1 1-1,-1-1 0,0 0 1,1 0-1,-1 1 1,0-1-1,1 0 1,-1 0-1,0 0 1,0 0-1,1 0 1,-1 0-1,0 0 1,0 0-5,1 0 57,1-4 6,0 0 1,1 0-1,-1 1 0,1-1 0,0 0 1,0 1-1,0-1 0,2-2-63,1-2 37,-2 3-15,1 0-1,0 0 1,0 0 0,0 0 0,0 1 0,1 0-1,0 0 1,-1 0 0,2 0 0,-1 1-1,1 0-21,10-9 45,33-20 70,-44 29-85,-1 1 0,1 0-1,0 0 1,0 0 0,0 0-30,-1 1 60,-8 0 9,3 1-55,1 0-1,0 0 1,0 0-1,0 0 1,0 0-1,0 0 1,-1 0-1,1 0 1,0 0-1,0 0 0,0 0 1,0 0-1,0 0 1,0 0-1,-1 0 1,1 0-1,0 1 1,0-1-1,0 0 1,0 0-1,0 0 1,0 0-1,0 0 1,0 0-1,-1 0 1,1 0-1,0 0 0,0 1 1,0-1-1,0 0 1,0 0-1,0 0 1,0 0-1,0 0 1,0 0-1,0 1 1,0-1-1,0 0 1,0 0-1,0 0-13,1 9 225,9 17-220,-5-14 57,5 18-29,-8-21-24,1-1 0,0 1 0,0-1 0,1 0 0,0 0 0,1 0 0,0-1 0,0 0-1,2 2-8,18 30 112,-17-30-82,-5-7-17,0 1 0,-1 0-1,0 0 1,1 0 0,-1 0 0,0 0 0,0 1 0,0 0-13,0 6 34,8 16 44,-5-14-38,-5-11-38,1 0-1,-1 0 1,0 0 0,1 0-1,-1 0 1,1 0 0,-1-1-1,1 1 1,-1 0 0,1 0-1,0 0 1,-1 0 0,1-1-1,0 1 1,0 0 0,0-1-1,0 1 1,-1-1 0,1 1-1,0-1 1,0 1 0,0-1-1,1 1-1,17 4-205,-19-5 112,1 0 1,-1 0-1,0 0 1,1 0-1,-1 0 0,1 0 1,-1 0-1,1 0 1,-1 0-1,0 0 0,1 0 1,-1 0-1,1 0 1,-1 0-1,0 0 0,1 0 1,-1 0-1,1 0 1,-1-1-1,0 1 1,1 0-1,-1 0 0,1-1 93,-1-2-6261,-2 1 1956</inkml:trace>
  <inkml:trace contextRef="#ctx0" brushRef="#br0" timeOffset="62657.254">3410 8193 488,'3'-5'2481,"10"-25"6163,-13 29-8528,0 0 0,1 0 0,-1 0 0,0-1 0,0 1 0,0 0 0,0 0 0,0-1 0,0 1 0,0 0 1,0 0-1,-1-1 0,1 1 0,0 0 0,-1 0 0,1 0 0,-1 0 0,1 0 0,-1-1 0,0 1 0,1 0 0,-1 0 0,0 0-116,0 1 1,1 0 1,-1-1-1,0 1 1,1 0-1,-1 0 1,1 0-1,-1 0 1,0-1-1,1 1 1,-1 0-1,0 0 1,1 0 0,-1 0-1,0 1 1,1-1-1,-1 0 1,1 0-1,-1 0 1,0 0-1,1 1 1,-1-1-1,1 0 1,-1 1-1,1-1 1,-1 0-2,-17 11-2,15-8 7,-30 20 4,-24 22 6,53-42-11,0 0-1,1 0 1,-1 1-1,1-1 1,-1 1-1,1 0 1,1 0-1,-1 1-3,-5 6 12,5-5-3,-1 2-9,3-8 29,1-5 38,0 3-59,1 1-1,0-1 0,0 0 1,-1 1-1,1-1 0,0 1 0,0 0 1,0-1-1,1 1 0,-1 0 0,0 0 1,0-1-1,1 1 0,0 0-7,4-5 8,61-69 1,-57 66-9,-4 1 0,1 2-1,0-1 0,0 1 1,0 0-1,8-4 1,-7 5 6,-6 3 4,1 1 1,0-1 0,-1 1-1,1 0 1,0 0 0,0 0-1,0 1 1,-1-1 0,1 1-1,0-1 1,0 1 0,0 0-1,0 0 1,0 1 0,0-1-1,0 0 1,0 1-11,-2-1 30,-1 0-1,0 0-8,1 0-1,-1 1 1,0-1 0,1 0-1,-1 0 1,0 0 0,1 0 0,-1 0-1,0 0 1,1 0 0,-1 0-1,0 1 1,1-1 0,-1 0 0,0 0-1,0 0 1,1 1 0,-1-1-1,0 0 1,0 0 0,1 1 0,-1-1-1,0 0 1,0 1 0,0-1-1,0 0 1,0 0 0,1 1 0,-1-1-1,0 1-20,31 111 336,-19-46-184,-10-54-107,0 0 0,0 0 0,1 0 0,1 0-1,4 10-44,1 1 80,-7-18-51,-1 0 0,1-1 0,0 1 0,1 0 0,0 1-29,-2-6 4,-1 1 1,1-1 0,-1 1 0,1 0 0,-1-1-1,0 1 1,0-1 0,1 1 0,-1 0 0,0-1 0,0 1-1,1 0 1,-1-1 0,0 1 0,0 0 0,0-1 0,0 1-1,0 0-4,-1 0 8,1 0 0,-1 0 0,0 0-1,0 0 1,1 0 0,-1 0 0,0 0-1,0 0 1,0-1 0,0 1 0,0 0 0,-1 0-8,-2 4 209,3-3-471,-5-7-5616,5 4 2259</inkml:trace>
  <inkml:trace contextRef="#ctx0" brushRef="#br0" timeOffset="63842.255">1625 10831 2529,'114'33'2265,"-112"-32"-2152,0-1-1,0 0 1,0 1-1,0-1 0,0 0 1,0 0-1,0 0 0,-1 0 1,1-1-1,1 1-112,-3 0 54,0 0 0,1-1 0,-1 1-1,1 0 1,-1 0 0,0-1 0,1 1 0,-1 0-1,0 0 1,1-1 0,-1 1 0,0 0 0,0-1-1,1 1 1,-1-1 0,0 1 0,0 0 0,0-1-1,0 1 1,1-1-54,-1 1 28,2-5 423,1 0 1,-1-1-1,0 1 1,0-1-1,-1 0 1,1 1-1,-1-1 1,0 0-1,-1 0 1,0 0-1,0 1 1,0-1-1,0 0 1,-1 0-1,0 0 1,-2-4-452,1 4 246,0 0 1,0 0-1,-1 1 0,1-1 1,-2 1-1,1-1 1,0 1-1,-1 0 1,-1-1-247,2 4 60,1-1-1,-1 1 1,0 0 0,0-1 0,0 1 0,0 1 0,0-1 0,0 0 0,-1 1 0,1 0 0,0 0 0,-1 0 0,1 0 0,-1 0-1,1 1 1,-3-1-60,0 0 9,0 1-1,0 0 0,0 0 0,-1 0 0,1 1 0,0 0 0,0 0 0,0 0 1,0 1-1,1 0 0,-1 0 0,0 1 0,1-1 0,-1 1 0,1 0 1,0 1-1,0-1 0,0 1 0,0 0 0,0 1-8,-4 5-15,0 1 0,1 1 0,0-1 0,1 1 1,1 0-1,-1 1 0,2 0 0,-2 4 15,-1 6-14,1 0-1,1 1 1,1 0 0,0 9 14,-14 154 45,9-68 211,-5-1 1,-10 19-257,22-122 46,2-7 4,-1 0-1,0-1 0,0 1 0,-1-1 0,0 1 0,-1 0-49,3-6 14,0 0 1,0 0-1,0-1 0,0 1 1,-1-1-1,1 1 0,-1-1 0,1 1 1,-1-1-1,1 0 0,-1 0 1,0 0-1,0 0 0,0 0 1,1 0-1,-1 0 0,0 0 1,0-1-1,0 1 0,0-1 0,0 0 1,0 1-1,0-1 0,-1 0 1,1 0-1,0 0-14,-2-1-114,1 1 0,0-1 0,-1 1 1,1-1-1,0 0 0,0 0 0,0-1 0,0 1 1,0 0-1,0-1 0,0 0 0,0 0 0,0 0 0,1 0 1,-1 0-1,1-1 0,0 1 0,-1-1 0,1 1 0,0-1 1,1 0-1,-1 0 0,0-1 114,-2-4-812,0-1-1,1 0 1,0 1 0,0-1-1,1-1 1,0 1 0,1 0-1,-1-1 813,1-39-3682</inkml:trace>
  <inkml:trace contextRef="#ctx0" brushRef="#br0" timeOffset="64172.757">1275 11314 1440,'30'-91'2049,"-21"89"-17,4 1 33,6-11-193,5-2-344,4-1-143,-6 0-545,12 0-192,1 0-312,2 6-112,-9 1-152,4 1-384,-6 5-472,-6-2-1641,3 1-487,-3-9-833</inkml:trace>
  <inkml:trace contextRef="#ctx0" brushRef="#br0" timeOffset="65457.259">511 11050 1272,'-85'33'1683,"79"-31"-1075,-1 0 0,1 1 0,-1 0 0,1 0 0,0 1-608,4-3 206,0 1 0,0-2 0,1 1 0,-1 0 0,0 0 0,0-1 1,0 1-1,0-1 0,-1 1-206,-5 1 812,6-1-584,0-1 0,0 1 1,0-1-1,-1 1 0,1-1 0,0 0 1,0 0-1,0 0 0,0 0 1,0 0-1,-1 0 0,0-1-228,3 1 16,0 0 0,0 0 0,0 0 0,0 0 0,0 0 0,0 0 0,-1 0 0,1 0 0,0 0 0,0 0 0,0 0 0,0 0 0,0 0 0,0 0 0,0-1 0,0 1 0,0 0 0,0 0 0,0 0 0,0 0 0,0 0 0,0 0 0,0 0 0,0 0 0,0 0 0,0 0 0,0-1 0,0 1 0,0 0 0,0 0 0,0 0 0,0 0 0,0 0 0,0 0 0,0 0 1,0 0-1,0 0 0,0-1 0,0 1 0,0 0 0,0 0 0,0 0 0,0 0 0,0 0 0,0 0 0,0 0 0,0 0 0,0 0 0,0 0 0,0 0 0,0 0 0,1-1 0,-1 1 0,0 0 0,0 0 0,0 0-16,9-5 533,19-8-40,-21 11-370,57-25 475,0 3 0,2 2 0,29-3-598,-39 15 472,-1 2 1,13 2-473,-25 0 195,-16 1-75,-24 5-104,0-1 1,0 0 0,0 0-1,0 0 1,0-1 0,-1 1-1,1-1-16,-1 1-3,0 0-1,1 0 1,-1 0-1,0 0 1,0 0-1,1 1 1,-1-1-1,0 1 1,1-1-1,0 1 4,-15 2-1381,0 1 1,-1 0-1,2 0 0,-1 2 1,0-1-1,-2 3 1381,-7 6-3577</inkml:trace>
  <inkml:trace contextRef="#ctx0" brushRef="#br0" timeOffset="65921.261">524 11067 1912,'-1'-1'350,"0"1"0,0-1-1,0 0 1,0 1-1,1-1 1,-1 0-1,0 0 1,1 0 0,-1 1-1,0-1 1,1 0-1,-1 0 1,1 0-1,-1-1-349,0-5 5049,1 7-4071,0 0-191,3 8-157,1 8-438,17 53 867,7 50-1059,-15-51 231,19 84 60,-29-142-264,0-1 0,1 1-1,0-1 1,4 7-27,-7-13 16,1 0 0,-1-1-1,1 0 1,0 1 0,0-1 0,0 0-1,0 0 1,0 1 0,0-2 0,0 1 0,1 0-1,-1 0 1,1-1 0,-1 1 0,1-1-1,0 0 1,1 1-16,-3-2 34,-1 0 1,1-1-1,0 1 0,-1 0 1,1 0-1,-1 0 0,1 0 1,-1-1-1,1 1 0,-1 0 1,1 0-1,-1-1 0,1 1 0,-1 0 1,1-1-1,-1 1 0,1-1 1,-1 1-1,0-1 0,1 1 1,-1-1-1,0 1 0,1-1 1,-1 1-1,0-1-34,10-17 251,-8 11-218,10-18 52,0 0 0,-3-1 0,2-6-85,-6 15 29,9-30 121,5-37-150,-5 23 29,8-25-3,18-84 10,-39 166-37,-1 0-1,1 0 1,0 1 0,0-1-1,1 1 1,-1-1-1,1 1 1,0-1 0,0 1-1,0 0 1,0 0-1,0 0 1,1 0 0,-1 0-1,1 0 1,0 1-1,0-1 1,0 1 0,0 0-1,0 0 1,0 0 0,2 0 1,-2 1 506,-4 1-1522,1 1-5065,0 0 2463</inkml:trace>
  <inkml:trace contextRef="#ctx0" brushRef="#br0" timeOffset="66490.261">2198 10663 1576,'-1'-2'228,"1"-1"-1,0 0 0,0 0 0,0 1 1,0-1-1,0 0 0,1 1 1,-1-1-1,1 0 0,0 1 0,0-1 1,0-1-228,0 3 126,-1 0 0,1 0 1,-1 0-1,1 0 1,-1 0-1,0 0 0,1 0 1,-1 0-1,0 0 1,0 0-1,0 0 0,0 0 1,0 0-1,0-1 1,0 1-1,0 0 1,0 0-1,0 0 0,0 0 1,-1 0-1,1 0-126,-3-11 1409,3 11-1321,0 1 0,0-1 0,0 1-1,0-1 1,0 1 0,-1-1 0,1 1 0,0-1 0,0 1-1,0 0 1,-1-1 0,1 1 0,0-1 0,-1 1 0,1 0-1,0-1 1,-1 1 0,1 0 0,-1-1 0,1 1 0,-1 0-1,1-1 1,0 1 0,-1 0 0,1 0 0,-1 0-88,0 0 65,0 0 1,1 0 0,-1 0-1,0 0 1,0 0-1,0 0 1,0 1-1,1-1 1,-1 0 0,0 1-1,0-1 1,1 0-1,-1 1 1,0-1 0,0 1-1,1-1 1,-1 1-1,1 0 1,-1-1-1,0 1 1,1 0 0,-1-1-1,1 1 1,0 0-1,-1-1 1,1 1-66,-36 46 219,3-11-129,-3 3 118,2 3-1,0 2-207,7-5 203,3 1 0,1 1-1,2 1 1,-6 18-203,15-25 85,2 1-1,1 0 1,1 0-1,-1 28-84,7-51 11,-5 23 14,4-23-14,1-1 0,0 1 0,1 0-1,0 11-10,2-13 38,0 0 0,1-1 0,0 0 0,1 1-1,0-1 1,1 0 0,0 0 0,0-1 0,1 1-1,1-1 1,2 4-38,-4-8-163,0 1-1,1-1 0,-1 0 0,1 0 1,1 0-1,-1 0 0,1-1 0,3 2 164,-4-3-493,-1-1-1,0 0 0,1 0 0,-1-1 0,1 1 0,0-1 1,0 0-1,-1 0 0,1 0 0,0-1 0,0 0 0,4 0 494,26-4-3655</inkml:trace>
  <inkml:trace contextRef="#ctx0" brushRef="#br0" timeOffset="67138.765">2304 10989 3337,'7'-32'4136,"-4"25"-3075,-2 1 1,1-1-1,-1 1 1,0-1-1,0-2-1061,-1 8 80,0 1 1,0 0-1,0-1 0,0 1 1,0 0-1,0-1 1,0 1-1,0 0 0,-1-1 1,1 1-1,0 0 0,0-1 1,0 1-1,0 0 0,0-1 1,-1 1-1,1 0 0,0 0 1,0-1-1,-1 1 1,1 0-1,0 0 0,0 0 1,-1-1-81,1 1 42,-1 0 0,0 1 0,1-1 1,-1 0-1,1 0 0,-1 0 0,1 1 1,-1-1-1,1 0 0,-1 0 0,1 1 1,-1-1-1,1 0 0,-1 1 1,1-1-1,-1 1 0,1-1 0,0 1 1,-1-1-1,1 1 0,0-1 0,-1 1 1,1-1-1,0 1 0,0-1 0,-1 1-42,-17 30 139,1 2-1,-3 9-138,11-22 39,-8 14 84,3 1 0,-3 11-123,14-36 12,0 1 1,1-1 0,0 0 0,1 1-1,0-1 1,0 1 0,2-1 0,-1 1 0,2 6-13,-2-14 4,0-1 0,1 0 0,-1 0 0,1 1 0,0-1 0,0 0 0,0 0 1,0 0-1,0 0 0,0 0 0,0 0 0,0 0 0,1-1 0,-1 1 1,1 0-1,0-1 0,-1 1 0,1-1 0,0 1 0,0-1 0,0 0 0,0 0 1,0 0-1,0 0 0,0 0 0,0 0 0,0-1 0,0 1 0,1-1 0,-1 1 1,0-1-1,0 0 0,1 0 0,-1 0 0,0 0 0,2 0-4,5-2 25,0 1 0,0-1 1,0 0-1,-1-1 0,1 0 0,-1 0 0,1-1 0,1-1-25,3-3 29,1-1 0,-1 0 0,-1 0 0,0-1-1,0-1 1,-1 0 0,1-3-29,13-15 135,-2-1 0,5-12-135,-27 42 6,-1 0 0,0 0 1,1-1-1,-1 1 0,0 0 0,0-1 1,1 1-1,-1-1 0,0 1 0,0 0 0,1-1 1,-1 1-1,0-1 0,0 1 0,0 0 0,0-1 1,0 1-1,0-1 0,0 1 0,0-1 0,0 1 1,0-1-1,0 1 0,0-1 0,0 1 1,0 0-1,0-1 0,0 1 0,0-1 0,0 1 1,-1-1-1,1 1 0,0 0 0,0-1 0,-1 1 1,1 0-1,0-1 0,0 1 0,-1 0 0,1-1 1,0 1-7,-1 0 10,0 0 0,0 0 1,1 0-1,-1 0 0,0 0 0,0 0 1,1 0-1,-1 1 0,0-1 1,1 0-1,-1 1 0,0-1 0,1 0 1,-1 1-1,0-1 0,1 1 1,-1-1-1,1 1 0,-1-1 0,1 1 1,-1-1-1,1 1 0,-1-1 1,1 1-1,0 0 0,-1-1 1,1 1-1,-1 0-10,-4 9-8,0 0 1,0 1-1,1-1 0,1 1 1,0 0-1,0 0 1,-1 9 7,2-10-6,1-7 5,1 0 0,-1 0 0,1 0-1,-1 0 1,1 0 0,0 0 0,0 0 0,0 0 0,1 0-1,-1 0 1,1 0 0,0-1 0,-1 1 0,1 0 0,0 0-1,1 0 1,-1-1 0,0 1 0,1 0 0,0-1-1,-1 0 1,1 1 0,0-1 0,0 0 0,1 0 0,-1 0-1,0 0 1,1 0 0,-1 0 0,1-1 0,-1 1 0,1-1-1,0 0 1,0 0 0,-1 0 0,3 0 1,3 1 10,0 0 1,0-1-1,0 0 0,0 0 1,1-1-1,-1 0 1,0 0-1,0-1 0,1 0 1,-1-1-1,5-1-10,-8 1 13,-1 0 0,1 0 1,0 0-1,-1-1 0,1 0 0,-1 0 0,0 0 0,0 0 1,0-1-1,-1 1 0,1-1 0,-1 0 0,0 0 0,0 0 1,0-1-1,0 1 0,-1-1 0,0 0 0,0 0-13,5-14 53,0 1-1,-2-1 1,0 0-1,-1-8-52,0 9 23,-2 0 0,0 0 0,-1 0 0,0 0 0,-2-1-1,0 1 1,-3-12-23,1 14-31,-1 0 0,0 1 0,-1-1 0,-1 1-1,0 0 1,-1 0 0,-1 0 0,0 0 31,-3 0-756,0 0 0,-11-11 756,19 22-517,-1 1 1,0-1-1,0 1 0,0 0 0,-1 0 1,1 0-1,-1 0 0,0 1 0,1 0 0,-1 0 1,-2-1 516,-18 1-3834</inkml:trace>
  <inkml:trace contextRef="#ctx0" brushRef="#br0" timeOffset="67501.767">2657 10691 5041,'146'-51'2237,"-114"43"-1017,-17 9-67,-8 1-870,-1 0 0,1 0 0,-1 1 0,1-1 0,-1 1 0,0 1 0,0-1 0,0 1-1,-1 0 1,1 1 0,-1-1 0,0 1 0,0 0 0,-1 0 0,0 1 0,3 3-283,7 25 837,-9-22-627,-3-5-111,6 13 171,-2 1-1,0 0 1,-1 0 0,0 0 0,-1 9-270,-2 29 310,-2 0 0,-2 0-1,-9 44-309,7-79 39,-1 0-1,-1-1 0,-1 0 0,-1 0 0,-5 9-38,5-16-46,0 0 0,-1-1 0,-1-1 0,0 1 1,-1-1-1,0-1 0,-9 7 46,4-4-204,2-2-739,-1 0 0,-2 0 943,13-12-587,0 0 0,1 0 0,-1 0 0,0 0 0,-3 0 587,-4 3-2922,9-3-1034</inkml:trace>
  <inkml:trace contextRef="#ctx0" brushRef="#br0" timeOffset="67832.765">3029 11101 4121,'101'-92'2048,"-100"89"353,5-5-761,20 1-400,-2 1-223,12-5 95,5 5-480,7-1-112,-15-2-176,10 3-56,-15 4-120,-4 0 8,-13 2-344,-5 4-1600,-12 2-1377,5-6-343</inkml:trace>
  <inkml:trace contextRef="#ctx0" brushRef="#br0" timeOffset="68187.267">3126 11300 3697,'11'-8'2648,"15"-5"57,4 6-777,9-5-351,0-1-553,7 0-312,-14 0-464,5-3-104,-7-5-136,-4 3-1008,-5 8-1945,3-8 257</inkml:trace>
  <inkml:trace contextRef="#ctx0" brushRef="#br0" timeOffset="68516.268">3965 10749 5297,'-2'-2'245,"1"0"1,-1 1-1,0-1 0,0 0 1,0 1-1,0-1 0,0 1 1,0 0-1,0 0 0,0 0 1,-1 0-1,1 0 0,0 0 0,-1 0 1,1 1-1,0-1 0,-1 1 1,1 0-1,-1 0 0,1 0 1,-1 0-1,1 0 0,-1 0 1,1 1-1,0-1 0,-1 1 0,1 0 1,0-1-1,-1 1 0,1 0 1,0 0-1,0 1 0,0-1 1,0 0-1,-1 1-245,-13 12 435,-1 1 1,2 1 0,0 0-1,1 1 1,0 0-1,2 1 1,-5 9-436,7-11 131,1 1 1,1 0 0,1 0-1,0 1 1,2-1 0,-1 1-1,2 1 1,1 1-132,-2 13 165,3 1 0,0 1 0,2 3-165,1-19 24,-2-3-5,2 0 0,0 0 0,1 0-1,2 5-18,-2-14 2,0 0 1,0 0-1,1-1 0,0 1 0,0-1 0,0 1 0,1-1 0,0 0 0,1 0 1,-1-1-1,1 1-2,0-1 3,0 0 0,0-1 0,0 1 0,0-1-1,1 0 1,0-1 0,0 1 0,0-1 0,0 0 0,1-1 0,-1 1 0,1-1 0,-1-1 0,1 1 0,0-1 0,-1 0 0,1-1 0,0 0 0,0 0 0,0 0 0,0-1 0,6-1-3,1 0 19,0-1 1,0 0-1,-1-2 0,1 1 0,-1-2 1,9-4-20,-13 5 22,0 0 0,0-1 0,0 0 0,-1 0 0,0-1 0,0 0 0,-1 0 1,0-1-1,5-7-22,3-6 58,-2-1 0,0-1 0,-1 0 1,-2 0-1,0-1 0,0-5-58,-7 19 15,6-17 116,4-25-131,-11 44 18,-1 0-1,0-1 1,0 1 0,-1 0-1,0-1 1,0 1-1,-1 0 1,-2-8-18,0 5 14,-1 1-1,0-1 1,0 1 0,-1 0 0,-1 1-1,0-1 1,0 1 0,0 0 0,-1 1-1,-1-1-13,-7-7 4,0 2-1,-1 0 0,-1 0 1,-16-9-4,30 22-27,-43-27 49,42 26-108,1 0 0,0 1 0,-1-1 0,1 1 0,-1 0 0,1 0 0,-1 0 0,0 1 0,1-1 0,-1 1 0,0 0 0,0 0 0,0 0 86,4 0-150,-1 1 1,1-1-1,-1 0 1,1 0-1,-1 1 1,1-1-1,-1 1 1,1-1-1,-1 0 1,1 1-1,0-1 1,-1 1 0,1-1-1,0 1 1,-1-1-1,1 1 1,0 0 149,-3 3-5537,3-2 1121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1T22:20:3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4039 2117 720,'-22'-103'571,"17"82"-170,6 17-9,-1 5-374,0-1 1,0 0-1,0 0 0,0 0 1,0 0-1,1 0 1,-1 0-1,0 0 0,0 0 1,0 0-1,0 0 1,0 0-1,0 0 0,0 0 1,0 0-1,0 0 1,0 1-1,0-1 0,1 0 1,-1 0-1,0 0 1,0 0-1,0 0 0,0 0 1,0 0-1,0 0 1,0 1-1,0-1 1,0 0-1,0 0 0,0 0 1,0 0-1,0 0 1,0 0-1,0 0 0,0 0 1,0 1-1,0-1 1,0 0-1,0 0 0,0 0 1,-1 0-1,1 0 1,0 0-1,0 0 0,0 0 1,0 0-1,0 1 1,0-1-1,0 0 0,0 0 1,0 0-1,0 0 1,0 0-1,-1 0 1,1 0-1,0 0 0,0 0-18,0 0 551,0 0 39,0 0-555,0 0-1,0 0 1,-1 0 0,1 0 0,0-1 0,0 1 0,0 0 0,0 0 0,0 0 0,0 0 0,0 0 0,-1 0 0,1 0 0,0 0 0,0 0 0,0 0 0,0 0 0,0 0 0,0 0 0,0 0 0,-1 1-1,1-1 1,0 0 0,0 0 0,0 0 0,0 0 0,0 0 0,0 0 0,0 0 0,0 0 0,-1 0 0,1 0 0,0 0 0,0 0 0,0 0 0,0 1 0,0-1 0,0 0 0,0 0 0,0 0 0,0 0-1,0 0 1,0 0 0,0 0 0,0 1 0,0-1 0,0 0 0,0 0 0,0 0 0,0 0-35,6 6 686,19 9-685,-16-10 192,24 20-68,84 85 165,-73-70 488,11 15-778,-6-4 438,20 22-14,27 28-153,-50-54-193,-17-15 24,12 19-102,-21-26 33,16 26 59,-3 1 0,-2 2 0,16 37-92,30 54 60,53 80 114,-97-161-19,-3 1 0,11 38-155,-18-40 80,-8-23-6,-2 1 0,4 19-74,-9-14 36,-6-27-19,2 0-1,0 0 0,1-1 1,2 2-17,8 18 18,-2-7-5,-1 0 0,2 14-13,43 160 54,-48-172-41,-1-5 5,-2 0 1,0 7-19,-1 3 19,5 41 31,-6-49 5,1 26-55,-3-25 58,5 22-58,-3-34 14,2 19 10,-10 17 5,5-30-3,1 1 0,3 13-26,-1-10 47,0 19-47,-9 146 100,-2-124-54,-1 5-4,3-2 76,-8 27-118,0-4 96,13-84-74,-1 0-1,2 0 0,1 12-21,-1-13 39,0 0 0,0 0-1,-2 0 1,1 1 0,-2 8-39,-20 149 1012,19-157-1002,0-2-1,-1 1 1,0 0-1,-1-1 1,-4 7-10,-11 25 9,5 0-5,7-20 24,-1 1 0,-1-1 0,-6 9-28,14-28 4,-4 6 10,1 0 0,0 1 1,-2 7-15,6-14 2,0 1 0,0-1 0,0 1 0,1 0 1,-1-1-1,1 1 0,0 0 0,0-1 0,1 1 0,-1 0 0,1-1 0,0 3-2,-1-4 1,0 1 0,0-1 0,0 1 0,0-1-1,0 1 1,0-1 0,-1 1 0,1-1-1,-1 1 1,1-1 0,-2 1-1,-12 30 14,2-6 5,10-17-14,1-8 5,1 1 0,-1 0-1,1-1 1,-1 1 0,0-1 0,0 0-1,0 1 1,-1-1 0,1 0-1,0 1 1,-1-1 0,1 0 0,-1 0-1,0 0 1,0-1 0,0 1 0,0 0-1,0-1 1,0 1 0,0-1-10,-5 8 64,7-9-65,0 1 0,0-1 0,0 1 0,0-1 0,-1 0 0,1 1 0,0-1 1,0 0-1,-1 1 0,1-1 0,0 1 0,-1-1 0,1 0 0,0 0 0,-1 1 0,1-1 0,0 0 0,-1 0 0,1 1 0,-1-1 0,1 0 0,0 0 0,-1 0 0,1 0 1,-1 1-14,0-1 0,0 0 0,0 1 0,0-1 0,0 0 0,0 1 0,1-1 0,-1 1 0,0-1 0,0 1 0,1 0 0,-1-1 0,0 1 0,1 0 0,-1-1 0,1 1 0,-1 0 0,0 0 14,1 0-200,-1 0 0,1-1 0,-1 1 0,0 0 0,0 0 0,1 0 0,-1-1 0,0 1 0,0 0 0,0-1 0,0 1 0,0-1 0,0 1 0,0-1 0,0 1-1,0-1 1,0 0 0,0 1 0,0-1 200,-1 0-249,1-1 0,-1 1 0,0-1 0,1 1 0,-1-1 0,1 1 0,-1-1 0,1 0 0,-1 0 0,1 0 249,-4-2-2265,1 2 334</inkml:trace>
  <inkml:trace contextRef="#ctx0" brushRef="#br0" timeOffset="1">4993 6110 424,'-5'-75'362,"5"74"-301,-1 0 1,1-1-1,0 1 1,0-1 0,0 1-1,-1 0 1,1-1 0,-1 1-1,1 0 1,-1-1 0,1 1-1,-1 0 1,0-1-62,1 2 50,0 0-1,0 0 1,-1 0 0,1 0-1,0 0 1,0 0 0,0 1 0,0-1-1,0 0 1,0 0 0,0 0-1,0 0 1,-1 0 0,1 0-1,0 0 1,0 0 0,0 0-1,0 0 1,0 0 0,0 0-1,0 1 1,0-1 0,0 0 0,0 0-1,0 0 1,0 0 0,0 0-1,0 0 1,0 0 0,0 1-1,0-1 1,0 0 0,0 0-1,0 0 1,0 0 0,0 0 0,0 0-1,0 0 1,0 1 0,0-1-1,0 0 1,0 0 0,0 0-1,0 0 1,0 0 0,0 0-1,0 0 1,0 0 0,0 0-1,0 1 1,0-1 0,0 0 0,1 0-1,-1 0 1,0 0 0,0 0-1,0 0 1,0 0-50,15 29 253,0 0 0,-3 1-1,0 2-252,9 23 276,-14-39-5,-1 0 1,-1 1-1,2 11-271,-6-22 249,0 0 1,1 0-1,0 0 0,1 0 0,1 2-249,-2-10 70,0 1 1,0-1 0,1 1-1,-1-1 1,1 1-1,-1 0 1,1 0-1,0 0 1,-1 0-1,2 0-70,6-2 23,0-2-21,17-6 3,-1-1 0,-1-2 0,0 0-1,14-12-4,-16 8 11,-11 9-1,-1 1 0,1 0-1,6-3-9,-14 9 6,0 0-1,0 1 0,0-1 0,1 1 0,-1 0 0,0 0 0,1 0 0,-1 1 1,1-1-1,-1 1 0,1 0 0,-1 0 0,1 1-5,-3 0 6,1-1 1,-1 0-1,1 1 0,-1-1 1,1 0-1,-1 0 0,1 0 1,-1-1-1,1 1 0,-1-1 1,1 1-1,-1-1 0,1 0 1,-1 0-1,0 0 0,0 0 1,1 0-1,-1 0 0,0-1 1,0 1-1,0-1 0,0 1 1,0-1-1,0 0-6,-1-1 21,1 0 0,-1 0 0,1 1-1,-1-1 1,0 0 0,0-1 0,0 1-1,0 0 1,-1 0 0,1 0 0,-1 0 0,0-2-21,1 0 26,2-4 562,-4 7-603,-3 0-1191,2 2-677,0 2-399</inkml:trace>
  <inkml:trace contextRef="#ctx0" brushRef="#br0" timeOffset="2">3857 867 840,'-52'19'958,"51"-18"-836,0 0 0,0-1 0,0 1 0,0-1 0,0 0 1,-1 1-1,1-1 0,0 0 0,0 0 0,0 0 0,0 0 0,-1 0 1,1 0-1,0 0 0,0 0 0,0 0 0,-1 0 0,1-1 0,0 1 0,0-1 1,0 1-1,0 0 0,0-1 0,-1 0-122,0 0 345,-4-3 251,5 4-505,1 0 0,-1-1 0,1 1 0,0 0 0,-1 0-1,1-1 1,-1 1 0,1 0 0,0 0 0,-1 0 0,1-1 0,-1 1 0,1 0-1,-1 0 1,1 0 0,-1 0 0,1 0 0,-1 0 0,1 0 0,0 0-1,-1 0 1,1 0 0,-1 0 0,1 1 0,-1-1 0,1 0 0,-1 0-1,1 0 1,0 1 0,-1-1 0,1 0 0,-1 1-91,1-1 134,-1 0 1,1 0 0,-1 0-1,1 0 1,-1 0-1,1-1 1,0 1-1,-1 0 1,1 0 0,-1 0-1,1 0 1,0 0-1,-1-1 1,1 1-1,-1 0 1,1 0 0,0 0-1,-1-1 1,1 1-1,0 0 1,-1-1 0,1 1-1,0 0 1,0-1-1,-1 1 1,1 0-1,0-1-134,0 1-1,0 0-1,-1 0 1,1 0-1,0 0 0,0-1 1,0 1-1,0 0 1,-1 0-1,1 0 1,0 0-1,0 0 0,0-1 1,0 1-1,0 0 1,0 0-1,0 0 0,0-1 1,-1 1-1,1 0 1,0 0-1,0 0 0,0 0 1,0-1-1,0 1 1,0 0-1,0 0 1,0 0-1,0-1 0,0 1 1,0 0-1,0 0 1,0 0-1,1-1 0,-1 1 1,0 0-1,0 0 1,0 0-1,0-1 1,0 1-1,0 0 0,0 0 1,0 0-1,1 0 1,-1-1-1,0 1 0,0 0 1,0 0-1,0 0 1,1 0-1,-1 0 1,0 0-1,0 0 0,0 0 1,0-1-1,1 1 1,-1 0 1,12-1 25,0-1 0,-1-1 1,1 0-1,6-3-25,125-42 217,-90 32 14,32-7-231,-72 21 28,1-1-1,-1-1 1,11-4-28,-21 7 9,1 0 0,0 0 0,-1 0 0,1 0 0,0 0 1,0 1-1,1 0-9,20-5 85,-11 4-91,-13 1-224,0 0 1,1 0-1,-1 0 1,0 0-1,1-1 1,-1 1-1,0 0 1,0 0-1,1-1 1,-1 1-1,0-1 1,1 0 229,6-8-2078</inkml:trace>
  <inkml:trace contextRef="#ctx0" brushRef="#br0" timeOffset="3">4227 690 1336,'4'-7'3543,"-3"6"-3252,-1 0-1,1 0 1,-1 0 0,1 1-1,-1-1 1,1 0 0,-1 0-1,0 0 1,0 0 0,1 0 0,-1 0-1,0 0 1,0 0 0,0 0-1,0-1-290,1-4 152,0 0-1,0 1 1,1-1-1,0 1 1,0-1-1,0 1 0,0-1 1,2 0-152,0-3 81,7-16-39,2 0 0,11-16-42,-21 36 2,2-3-22,0 0 1,1 0-1,0 1 0,0 0 0,6-6 20,-9 10-21,1 1 1,0-1-1,0 0 0,0 1 0,1 0 0,-1 0 0,0 0 0,1 0 1,3 0 20,-6 1-8,0 1 0,1 0 0,-1-1 0,0 1 1,0 0-1,1 0 0,-1 0 0,0 1 1,0-1-1,1 0 0,-1 1 0,0 0 0,0-1 1,0 1-1,0 0 0,0 0 0,0 0 1,0 0-1,0 1 0,0-1 0,0 0 0,-1 1 1,1 0-1,0-1 0,-1 1 0,0 0 1,1-1-1,-1 1 0,1 2 8,4 6-19,-1 0-1,0 0 1,-1 0-1,0 1 1,1 3 19,-4-11-4,10 30-20,-1 1-1,-1 0 1,-2 0 0,-2 1-1,1 18 25,-5 20-24,-5 39 24,4-109 1,0 1 0,0-1-1,0 1 1,0-1-1,1 1 1,-1 0-1,1-1 1,0 0-1,1 3 0,-2-5 24,1 0-1,-1 0 0,1 0 0,-1 0 0,1 0 0,0 0 0,-1 0 0,1 0 1,0 0-1,0-1 0,-1 1 0,1 0 0,0-1 0,0 1 0,0 0 0,0-1 1,0 1-1,0-1 0,0 1 0,0-1 0,0 0 0,0 1 0,1-1 1,-1 0-1,0 0 0,0 0 0,1 0-23,-2 0 30,0 0 1,0 0-1,1 0 1,-1 0-1,0 0 1,0 0-1,1 0 0,-1 0 1,0 0-1,0 0 1,1 0-1,-1 0 1,0 0-1,0 0 0,1 0 1,-1-1-1,0 1 1,0 0-1,1 0 1,-1 0-1,0 0 0,0 0 1,0-1-1,1 1 1,-1 0-1,0 0 1,0 0-1,0-1 1,0 1-1,0 0 0,1 0 1,-1-1-1,0 1 1,0 0-1,0 0 1,0-1-1,0 1 0,0 0 1,0 0-1,0-1 1,0 1-1,0 0 1,0-1-1,0 1 0,0 0 1,0 0-1,0-1 1,0 1-1,0 0 1,-1 0-1,1-1 1,0 1-1,0 0 0,0 0 1,0 0-1,0-1 1,-1 1-1,1 0 1,0 0-1,0-1-30,-2-6 633,-2-23-552,2 0-1,1 0 0,2-23-80,0 39 0,1 0 0,1 1 0,0 0 0,1-1 0,0 0 0,3-8-5,3-7-14,1 1 1,1 0-1,1 1 0,4-3 19,-3 2-21,-5 11-16,0-1-1,2 2 1,-1-1 0,2 1-1,0 1 1,11-10 37,-22 23-8,0 1 0,0 0-1,0 0 1,1 0 0,-1 0 0,0 0 0,1 1-1,-1-1 1,0 0 0,1 0 0,-1 1-1,1-1 1,-1 1 0,1 0 0,-1-1 0,1 1-1,-1 0 1,1 0 0,0 0 0,-1 0-1,1 0 1,-1 0 8,1 1-9,0-1 1,-1 1-1,1 0 0,-1 0 0,1 0 0,-1 0 1,1 0-1,-1 0 0,0 0 0,0 0 1,1 0-1,-1 1 0,0-1 0,0 1 0,0-1 1,0 1-1,-1-1 9,4 7-16,0 0 0,-1 0 1,0 1-1,-1-1 0,0 1 1,0-1-1,0 7 16,1 48 12,-2 0 1,-4 5-13,3-66 0,-12 220 66,8-157-55,-2 37 21,6-82-96,1 0 0,0-1 1,5 20 63,-5-35-146,0 0 0,0 0 1,1 0-1,-1 0 0,1 0 1,0-1-1,1 2 146,-2-3-196,0-1-1,-1 0 1,1 0-1,0 0 1,0 0 0,0 0-1,0 0 1,0 0-1,0 0 1,0-1-1,0 1 1,1 0 0,-1-1-1,0 1 1,0 0-1,1-1 1,-1 0-1,0 1 1,1-1 196,4-1-2550</inkml:trace>
  <inkml:trace contextRef="#ctx0" brushRef="#br0" timeOffset="4">4986 536 2064,'-52'-48'1215,"51"48"-1101,0-1-1,0 0 0,1 1 1,-1-1-1,0 0 0,0 0 1,1 0-1,-1 1 0,1-1 0,-1 0 1,1 0-1,-1 0 0,1 0 1,-1 0-1,1 0 0,-1-1-113,2 2 47,-1 0-1,0-1 0,0 1 0,0 0 0,0-1 1,1 1-1,-1 0 0,0 0 0,0-1 1,0 1-1,1 0 0,-1 0 0,0 0 0,0-1 1,1 1-1,-1 0 0,0 0 0,1 0 1,-1 0-1,0 0 0,1-1 0,-1 1 0,0 0 1,1 0-47,3-2 538,-2-1 490,-2 2-986,0 1 0,1-1-1,-1 1 1,0 0 0,0-1 0,1 1 0,-1 0 0,0 0-1,1-1 1,-1 1 0,1 0 0,-1 0 0,0 0 0,1-1-1,-1 1 1,1 0 0,-1 0 0,0 0 0,1 0 0,-1 0 0,1 0-1,-1 0 1,1 0 0,-1 0 0,1 0-42,27-9 285,14-4 129,0 2 0,29-3-414,59-13 609,-87 17-433,-35 8-149,-1 0 0,1-1 0,-1 0 0,0 0 0,0-1 0,-1 0 0,5-3-27,-5 5-629,-7 5-758,-4 4-941,2-6-444</inkml:trace>
  <inkml:trace contextRef="#ctx0" brushRef="#br0" timeOffset="5">5103 418 1504,'-91'48'1481,"77"-37"-735,14-11-723,0 0 0,0 1 0,0-1 0,0 0 0,0 0 0,0 0 0,0 1 0,0-1-1,0 0 1,0 0 0,0 0 0,0 1 0,0-1 0,0 0 0,0 0 0,0 0 0,0 1 0,0-1 0,0 0 0,0 0 0,1 0 0,-1 1 0,0-1 0,0 0 0,0 0 0,0 0-1,0 0 1,0 0 0,1 1 0,-1-1 0,0 0-23,11 15 875,0 0-1,-1 0 0,-1 1 0,0 1 0,6 17-874,5 20 1175,2 16-1175,-6-17 508,10 18-508,-22-61 19,3 6 41,-1 0 1,0 1 0,1 9-61,-3-11 55,-4-14-42,1 0 0,-1 0 0,0 1 0,1-1 1,-1 1-1,0-1 0,0 0 0,0 1 0,0-1 0,0 0 0,0 1 0,-1 0-13,6 2 133,-3-3-106,-1-1-1,0 1 1,0-1-1,1 0 1,-1 0-1,0 1 1,1-1-1,-1 0 1,0 0-1,1 0 1,-1 0-1,0 0 1,0-1-1,1 1 1,-1 0-1,0-1 0,1 1 1,-1-1-1,0 1 1,0-1-1,0 1 1,0-1-1,1 0 1,-1 0-1,0 0 1,0 1-1,0-1 1,-1 0-1,1 0 1,0 0-1,0 0 1,0-1-1,-1 1 1,1 0-1,-1 0 1,1 0-1,-1-1 1,1 1-1,-1 0 0,1 0 1,-1-1-1,0 1 1,0 0-1,0-1 1,0 1-1,0 0 1,0-1-1,0 1-26,-7-49 235,3 33-215,2 0-1,0 0 0,1-1 0,1-9-19,5-84 32,-4 90-27,1 1-1,1-1 0,1 1 1,3-9-5,-6 22 1,0 0 0,0 0 1,-1-1-1,0 1 1,-1-2-2,1 3 0,0 1 0,0-1 0,0 1 0,0-1-1,1 1 1,0 0 0,1-5 0,-1 9 0,-1-1-1,1 1 0,-1 0 1,0 0-1,0 0 0,1-1 1,-1 1-1,0 0 0,0 0 1,0 0-1,0-1 0,0 1 1,-1 0-1,1-1 1,0 1-7,-1 0 1,1 0-1,0 0 0,0 0 1,0 0-1,0 1 0,0-1 1,0 0-1,0 0 0,0 0 1,1 0-1,-1 0 0,0 0 7,-1-2-123,-1 3-4921,3 0 2115</inkml:trace>
  <inkml:trace contextRef="#ctx0" brushRef="#br0" timeOffset="6">5506 430 520,'102'-61'1794,"-84"48"-985,-15 7-33,-1-5 525,-2 1-1,1-1 0,-2-4-1300,1 11 118,0 0 1,0 0-1,-1 0 1,0 0-1,0 0 1,0 0-1,0 1 1,0-1-1,-1 0 1,0 1-1,0-1-118,1 2 18,0 1-1,0 0 0,0 0 0,0-1 0,0 1 1,0 0-1,-1 0 0,1 0 0,0 0 1,-1 0-1,1 0 0,-1 1 0,1-1 1,-1 0-1,1 1 0,-1-1 0,0 1 0,1 0 1,-1-1-1,0 1 0,0 0-17,-1 0 14,0 1 0,1-1 1,-1 1-1,0-1 0,1 1 0,-1 0 0,0 0 0,1 0 0,-1 0 0,1 1 0,-1-1 1,0 2-15,-3 1-1,1 0 1,0 1 0,0 0 0,0 0 0,0 0-1,1 1 1,0-1 0,0 1 0,0 0 0,0 2 0,-3 7-9,1 0-1,0 0 1,1 0 0,1 0 0,0 1 0,2 0-1,-1 0 1,2-1 0,0 10 9,18 230 84,-11-183-68,0-24 106,1 1 0,10 30-122,-16-74 80,0 1 0,0 0 0,0-1-1,0 1 1,-1 1-80,0-5 42,0 0 0,-1-1-1,1 1 1,0 0-1,-1 0 1,1-1 0,-1 1-1,1 0 1,-1 0-1,0-1 1,0 1 0,0-1-1,0 1 1,0-1-1,0 1 1,0-1 0,0 0-1,-1 1 1,1-1-42,-5 4-87,1-1 0,-1 1 0,0-1 0,0-1 1,-1 1-1,1-1 0,-1 0 0,1-1 0,-1 1 1,0-1-1,-2 0 87,-19 3-2155,10-4-378</inkml:trace>
  <inkml:trace contextRef="#ctx0" brushRef="#br0" timeOffset="7">5400 718 2377,'14'-14'1566,"1"1"1,11-7-1567,11-10 1258,-25 21-981,1 0 0,1 1 0,-1 0 1,2 1-1,-1 1 0,2-1-277,7-3 538,17-10-538,0-2 430,-38 20-824,-4 1-3586,1 1 1684</inkml:trace>
  <inkml:trace contextRef="#ctx0" brushRef="#br0" timeOffset="8">5882 89 792,'2'-6'987,"-2"6"-917,0-1 1,0 1 0,0-1-1,0 1 1,0 0 0,1-1 0,-1 1-1,0-1 1,0 1 0,0-1-1,1 1 1,-1 0 0,0-1-1,0 1 1,1 0 0,-1-1 0,0 1-1,1 0 1,-1-1 0,1 1-1,-1 0 1,0 0 0,1-1-1,-1 1-70,0 0 116,0 0 0,0 1-1,-1-1 1,1 0 0,0 0-1,0 0 1,0 0 0,-1 0 0,1 0-1,0 0 1,0 0 0,0 0-1,-1 0 1,1 0 0,0 0-1,0 0 1,-1 0 0,1 0-1,0 0 1,0-1 0,0 1-1,-1 0 1,1 0 0,0 0-1,0 0 1,0 0 0,0 0-1,-1 0 1,1-1 0,0 1-1,0 0 1,0 0 0,0 0-1,0 0 1,-1-1 0,1 1-1,0 0 1,0 0 0,0 0 0,0-1-1,0 1 1,0 0 0,0 0-1,0-1 1,0 1 0,0 0-1,0 0 1,0 0 0,0-1-1,0 1-115,-14 23 229,1 0 0,-9 24-229,7-15 106,-20 36 229,-33 74 202,57-115-476,1 0 0,2 0 0,1 1-1,-1 10-60,3-12 13,2 1-1,1-1 1,1 1-1,1-1 1,3 27-13,-1-44 2,-1 0 0,1 0 0,0 0 0,1 0 0,0 0 0,0-1 0,1 1 0,0-1 0,1 0 0,-1 0 0,2-1 0,-1 1 0,1-1 0,0 0 0,0-1 0,1 0 0,0 0 0,6 4-2,-2-3-25,0 0-1,1-1 1,0-1-1,0 0 1,0 0-1,1-1 1,-1-1-1,1 0 1,0-1-1,0-1 1,1 1 25,-3-2-697,0 0 0,-1-1 0,1 0 0,0 0 0,4-2 697,20-5-2511</inkml:trace>
  <inkml:trace contextRef="#ctx0" brushRef="#br0" timeOffset="9">5973 502 1152,'30'-103'931,"-29"101"-824,-1 0-1,1 1 1,0-1-1,0 0 1,0 0-1,0 0 1,0 0-1,0 1 1,0-1-1,1 0 1,-1 1-1,0 0 1,1-1-1,0 0-106,-1 2 67,-1 0-1,0 0 0,0 0 0,1-1 0,-1 1 0,0 0 0,0 0 1,0 0-1,1-1 0,-1 1 0,0 0 0,0 0 0,0 0 1,0-1-1,0 1 0,1 0 0,-1 0 0,0-1 0,0 1 0,0 0 1,0 0-1,0-1 0,0 1 0,0 0 0,0-1 0,0 1 1,0 0-1,0 0 0,0-1 0,0 1 0,0 0 0,0 0 0,0-1 1,-1 1-1,1 0 0,0 0 0,0-1 0,0 1 0,0 0 1,0 0-1,-1 0 0,1-1 0,0 1 0,0 0 0,0 0 0,-1 0-66,-1-4 892,0 0 0,-1 1 0,0-1 0,0 1 0,-3-2-892,6 4 68,-1 0 64,1 1-25,0 0-19,0 0-4,0 0 33,1 7 170,5 43-76,-3-28-146,0 1 0,-2-1 0,-1 1 0,-1-1 0,-1 6-65,-2 56 176,4-69-147,0-1-1,1 0 1,1 1 0,3 11-29,-3-20 15,0-1 0,0 1 1,1-1-1,0 1 0,-1-1 1,2 0-1,-1 0 0,1-1 1,-1 1-1,1-1 0,0 1 1,1-1-1,-1-1 0,1 1-15,-4-3 15,1 0-1,-1-1 0,0 1 1,1-1-1,-1 1 1,0-1-1,1 1 0,-1-1 1,1 0-1,-1 0 0,1 0 1,-1 0-1,1 0 0,-1 0 1,1 0-1,-1 0 0,0 0 1,1-1-1,-1 1 0,1-1 1,-1 1-1,0-1 0,2 0-14,0-1 33,-1 1-1,1-1 0,0-1 0,-1 1 1,1 0-1,-1-1 0,0 1 0,1-1 1,-1-1-33,14-16 141,-10 13-92,0 0 0,-1-1 0,0 0 0,0 0 1,0 0-1,-1-1 0,2-8-49,5-37 180,-10 49-158,-1-1 0,1 1-1,-1-1 1,-1 1 0,1-1-1,-1 1 1,0 0-1,0-4-21,0-3-6,2 10-485,-1 6 472,-1-1 0,1 0 0,0 0 0,0 0 0,1 0 0,-1 0 0,1 0 0,-1 0 0,1 0 0,1 2 19,2 13-23,1 5 2,1-1 0,3 4 21,-7-22-3,0 0-1,0 0 0,0 0 0,0 0 1,1 0-1,0 0 0,0-1 1,0 1-1,0-1 0,1 0 0,-1 0 1,1 0-1,-1 0 0,1-1 1,3 2 3,-7-4-1,2 1 0,0 0-1,0 0 0,0 0 1,0 0-1,0 0 0,0 0 1,0-1-1,0 1 0,0-1 1,1 0-1,-1 0 0,0 0 1,0 0-1,2 0 2,-3 0 2,0 0 1,0 0-1,0 0 0,0-1 1,0 1-1,-1 0 0,1-1 1,0 1-1,0-1 0,0 1 1,0-1-1,-1 1 0,1-1 1,0 0-1,0 1 0,-1-1 0,1 0 1,0 0-1,-1 1 0,1-1 1,-1 0-1,1 0 0,-1 0 1,1 0-1,-1 0 0,0 0 1,0 1-1,1-1 0,-1-1-2,7-53 463,1-54-463,-8 95 11,0-1 0,-1 1 1,-1 0-1,0 0 0,-2-2-11,1 0 9,-1-4 10,-1 1 0,0-1-1,-2 1 1,0-1-19,3 12-38,0 1-1,0-1 1,0 0 0,-1 1 0,0 0-1,0 0 1,-1 1 0,0-1 0,0 1-1,-3-1 39,8 6-90,0 0 1,0 0-1,0 0 0,0 1 0,0-1 0,0 0 0,-1 1 0,1-1 0,0 1 0,0-1 0,-1 1 0,1 0 1,0 0-1,-1-1 0,1 1 0,0 0 0,-1 0 0,1 0 0,0 0 0,-1 1 0,1-1 0,-1 0 90,-1 2-561,0-1 0,1 0 0,-1 1-1,0 0 1,1 0 0,-1 0 0,1 0-1,-3 2 562,-10 9-3111</inkml:trace>
  <inkml:trace contextRef="#ctx0" brushRef="#br0" timeOffset="10">6522 433 560,'4'-5'1094,"1"1"0,-1-1 1,1 1-1,0 0 0,0 0-1094,3-2 1996,-3 3 142,-7 7 285,-1 5-2298,-1 8-84,-4 20 48,1 1 0,1 0 0,1 28-89,4-48 37,2 0 0,0 0 0,1-1-1,2 7-36,0 1 82,0 18-82,-4-34 5,1-1 0,0 1 0,0-1 0,1 1 1,0-1-1,1 0 0,-1 0 0,2 0 1,-1 0-1,1 0 0,0-1 0,1 2-5,-3-6-31,0 0 1,0 0-1,1 0 0,-1 0 1,1-1-1,0 1 0,0-1 0,0 1 1,0-1-1,0 0 0,0 0 1,0 0-1,1-1 0,-1 1 0,1-1 1,-1 0-1,1 0 0,0 0 0,-1 0 1,1 0-1,0-1 0,0 0 1,-1 0-1,1 0 0,0 0 0,0-1 1,-1 1-1,2-1 31,-4 1-140,1 0 0,-1-1 1,1 1-1,-1 0 0,1-1 0,-1 1 1,1-1-1,-1 0 0,0 1 0,1-1 0,-1 0 1,0 0-1,1 0 0,-1 0 0,0 0 1,0 0-1,0 0 0,0 0 0,0 0 1,0-1-1,0 1 0,0 0 0,-1-1 0,1 1 1,0 0-1,0-2 140,5-13-2689</inkml:trace>
  <inkml:trace contextRef="#ctx0" brushRef="#br0" timeOffset="11">6507 809 2473,'-72'-76'728,"92"65"408,2 5-640,4-7-168,-7-6 40,9 10-104,-6 0-208,4-4 24,-5 9-336,-4-3-904,-10-3 208</inkml:trace>
  <inkml:trace contextRef="#ctx0" brushRef="#br0" timeOffset="12">6474 50 560,'1'-3'73,"1"1"1,0-1-1,-1 1 1,1-1-1,1 1 0,-1 0 1,0 0-1,0 0 0,1 0 1,-1 0-1,1 0 0,0 1 1,0-1-74,6-2 413,-1 0 1,1 1 0,5-1-414,-7 1 227,-4 2-68,-3 1-125,1 0 0,-1 0-1,1 0 1,-1 0 0,1-1-1,-1 1 1,0 0-1,1 0 1,-1 0 0,1 0-1,-1 0 1,1 0 0,-1 0-1,0 0 1,1 1 0,-1-1-1,1 0 1,-1 0 0,0 0-1,1 0-33,10 5 443,-1 0-1,1 1 1,-1 0-1,-1 0 1,1 1-1,8 8-442,-8-3 370,1 0 0,-2 1-1,1 0 1,-2 0 0,6 11-370,-8-8 238,0 1 0,-1-1 0,-1 1 0,0-1 0,-2 1-1,1 7-237,0 1 225,7 54 521,-4 2-1,-4 36-745,-1-74 243,-3 0-1,-2 9-242,2-36 84,-1 0-1,-1 0 0,0 0 0,-1-1 0,-1 0 0,0 0 0,-5 8-83,8-17-137,-1-1 0,1 0 1,-1 0-1,0 0 0,-1-1 0,1 1 1,-5 2 136,-19 14-4081,18-13 1008</inkml:trace>
  <inkml:trace contextRef="#ctx0" brushRef="#br0" timeOffset="13">877 1415 728,'-1'1'293,"0"0"-1,1-1 1,-1 1 0,0-1-1,1 1 1,-1-1 0,0 0-1,0 1 1,0-1 0,1 0-1,-1 1 1,0-1 0,0 0-1,0 0 1,0 0 0,0 0-1,1 0 1,-1 0 0,0 0-1,-1 0-292,0 0 310,1 0 6,-14-6 1328,12 5-1529,3 0-4773,0 1 1958</inkml:trace>
  <inkml:trace contextRef="#ctx0" brushRef="#br0" timeOffset="14">972 1250 200,'-4'-8'2046,"-14"-29"5915,10 11-6305,3 16-1460,1 8-516,1 10-307,-21 162 477,20-134 142,1 0-1,2-1 1,1 14 8,1-36-10,1 0-1,0-1 1,0 1-1,1-1 1,1 0 0,0 0-1,1 1 11,-3-8 10,1 0 0,-1 0 0,1-1 0,0 1 0,0-1 0,1 0 0,-1 0 0,1 0 0,0-1 0,0 1 0,0-1 0,1 0 0,-1 0 0,1 0 0,-1-1 0,1 1 0,3 0-10,-7-2 23,1-1 0,-1 1 0,0-1-1,1 0 1,-1 1 0,1-1 0,-1 0 0,0 0-1,1 0 1,-1 0 0,1 0 0,-1 0-1,0 0 1,1 0 0,0-1-23,-1 1 35,0-1 0,1 0 0,-1 0 0,0 0-1,0 0 1,0 0 0,0 0 0,0 0 0,0 0 0,0 0 0,-1-1 0,1 1 0,0 0 0,-1-1-1,1 1 1,-1 0 0,1-2-35,19-34 854,-14 28-589,-1 0 0,0 0 0,0-3-265,-4 10 42,-1 0 0,0 0 1,1 0-1,-1 0 0,0 0 1,0 0-1,0 0 0,0 0 1,0 0-1,-1 0 0,1 0 1,0 0-1,-1-1-42,0 1 23,0 0 0,1 0 0,0 0 0,-1-1 0,1 1 0,0 0 0,0-1 0,0 1 0,1 0-23,-1 2-16,0 0 0,0-1 0,0 1 0,0 0-1,0 0 1,0 0 0,0 0 0,1 0 0,-1 0 0,0 0 0,0 0 0,0 0-1,0 0 1,0 0 0,0 0 0,0 0 0,0 0 0,1 0 0,-1 0 0,0 0-1,0 0 1,0 0 0,0 0 0,0 0 0,0 0 0,0 0 0,1 0 0,-1 0 0,0 1-1,0-1 1,0 0 0,0 0 0,0 0 0,0 0 0,0 0 0,0 0 0,0 0-1,0 0 1,0 0 0,1 0 0,-1 1 0,0-1 0,0 0 0,0 0 0,0 0-1,0 0 1,0 0 0,0 0 0,0 0 0,0 0 0,0 1 0,0-1 0,0 0-1,0 0 1,0 0 0,0 0 16,7 12 14,-2-4-36,22 16 20,31 23 15,-55-45-11,-1 0 1,1 0-1,0 0 0,0 0 1,0-1-1,0 1 0,0-1 1,0 1-1,0-1 0,1 0 1,-1-1-1,0 1 0,2 0-2,6 0 11,2 2 24,0-1 0,0-1-1,0 0 1,0-1 0,12-2-35,-21 2 21,0 0 1,0 0-1,0-1 0,0 1 1,-1-1-1,1 0 1,0 0-1,0-1 1,-1 1-1,1-1 1,-1 1-1,1-1 1,-1 0-1,0-1 1,0 1-1,0 0 1,0-1-1,0 0 1,-1 0-1,1 0 1,-1 0-1,1 0 1,-1 0-1,0-1 0,0 1 1,-1-1-1,1 1 1,-1-1-1,0 0-21,4-19 230,0 0 0,-1-11-230,-4 23 43,1 1 1,-2-1 0,1 0 0,-2 0 0,1 1 0,-3-7-44,-8-20 76,-1 2 0,-2-1 0,-1 1 0,-2 2 0,-12-17-76,-23-23-106,45 65-890,4 7-5281,4 1 2954</inkml:trace>
  <inkml:trace contextRef="#ctx0" brushRef="#br0" timeOffset="15">1466 1400 1512,'101'32'1669,"-99"-31"-1550,0-1 0,-1 1 0,1-1 0,0 1 1,-1-1-1,1 0 0,0 0 0,-1 0 0,1 0 0,0 0 1,1 0-120,-6-5 1319,3 5-934,-4-14 3222,4 13-3480,-1-1-1,1 0 1,0 1-1,-1-1 0,1 0 1,-1 1-1,1-1 0,-1 1 1,0-1-1,0 1 0,0-1 1,0 1-1,0-1 0,0 1 1,0 0-1,-1-1-126,2 2-8,-1 0-1,1-1 0,0 1 0,0 0 1,0 0-1,0 0 0,0 0 1,0 0-1,-1 0 0,1 0 1,0 0-1,0 1 0,0-1 0,0 0 1,0 0-1,0 0 0,-1 0 1,1 0-1,0 0 0,0 0 1,0 0-1,0 0 0,0 0 1,0 0-1,0 0 0,-1 0 0,1 1 1,0-1-1,0 0 0,0 0 1,0 0-1,0 0 0,0 0 1,0 0-1,0 0 0,0 1 1,0-1-1,0 0 0,0 0 0,0 0 1,0 0-1,0 0 0,0 0 1,0 1-1,0-1 0,0 0 1,0 0-1,0 0 0,0 0 0,0 0 1,0 0-1,0 1 9,-2 6-55,1 1-1,1 0 1,-1 0 0,1 0-1,0 0 56,0 23-39,-4 130-37,2-115 72,-1 2 23,1 0 1,6 47-20,-3-91 0,0-1 0,-1 0 1,1 0-1,0 0 1,0 0-1,1 0 1,-1 0-1,1 0 0,-1-1 1,1 1-1,0 0 1,0-1-1,0 1 0,0-1 1,1 0-1,-1 0 1,1 0-1,-1 0 0,1 0 1,0 0-1,0-1 1,0 1-1,-1-1 0,1 0 1,1 0-1,3 2 37,0-2-1,0 1 1,0-1 0,0 0-1,0 0 1,0-1 0,0 0 0,0 0-1,0-1 1,6-1-37,-7 1-7,-1-1 1,0 0-1,0 0 0,0 0 0,0-1 1,-1 0-1,1 0 0,-1 0 0,1 0 1,-1-1-1,0 0 0,0 1 0,1-4 7,-1 3-421,-1 0 0,0 0 0,0 0 0,-1-1 0,1 1 0,-1-1-1,0 1 1,1-6 421,3-13-2623</inkml:trace>
  <inkml:trace contextRef="#ctx0" brushRef="#br0" timeOffset="16">1418 1791 984,'4'-11'928,"11"-4"481,-6 8-57,0-3-208,10 5-8,-1-8-207,3 9-569,-3-7-88,3 5-88,3-11-40,-7 14-96,3-1 8,-1 0-8,7-1-512,-9 3-536,1-2-801,-1-5-439</inkml:trace>
  <inkml:trace contextRef="#ctx0" brushRef="#br0" timeOffset="17">1716 1670 600,'0'2'1368,"0"-2"-295,1 0 71,1 0-208,19 6-200,-1-5-288,8-1-56,50-3-104,-42 1-23,-21-9-121,1 11-248,-6 3-457,6-1-911,-19-11-88</inkml:trace>
  <inkml:trace contextRef="#ctx0" brushRef="#br0" timeOffset="18">1844 1620 1984,'-61'-30'1449,"66"28"-313,-5 4-552,6 9-224,-6-11-336,-2 2-80,0 6 32,2 27 72,-4 43 32,8-44-16,3-7 8,-3 3 24,-8-11 0,16-1-488,-12-5-720,5-1-72,10-7-737</inkml:trace>
  <inkml:trace contextRef="#ctx0" brushRef="#br0" timeOffset="19">1944 1521 2633,'-5'-5'582,"8"11"509,6 14-183,9 33-165,1 16-743,-15-56 117,-1 0-1,-1 0 0,0 1 1,-1-1-1,-1 9-116,1 14 181,2 63 350,4-83-95,-4-11-639,-7-8-2239,2 1 649</inkml:trace>
  <inkml:trace contextRef="#ctx0" brushRef="#br0" timeOffset="20">2006 1157 384,'0'0'197,"-1"0"0,1 0 0,0 0 1,-1 0-1,1 0 0,0 0 0,0 0 0,-1 0 0,1 0 0,0 0 0,-1 0 0,1 0 1,0 0-1,0 0 0,-1 0 0,1 0 0,0 0 0,-1 0 0,1 0 0,0 0 0,0-1 1,-1 1-1,1 0 0,0 0 0,0 0 0,-1 0 0,1-1 0,0 1 0,0 0 0,0 0 1,0-1-1,-1 1 0,1 0 0,0 0 0,0-1-197,-1 1 70,1 0 0,0-1 0,-1 1-1,1 0 1,-1-1 0,1 1 0,0-1 0,-1 1 0,1-1 0,0 1-1,-1-1 1,1 1 0,0-1 0,0 1 0,0-1 0,-1 1 0,1-1-1,0 1 1,0-1 0,0 1 0,0-1 0,0 1 0,0-1 0,0 0-1,0 1 1,0-1-70,8-1-10,29-3 31,-12 2 8,0-1 0,0-2-1,0 0 1,11-5-29,-14 3 42,64-19 469,29-3-511,-103 27 60,-9 3-189,-1-1 1,1 0-1,-1 1 0,1-1 0,-1 1 1,1 0-1,-1 0 0,1 0 0,1 0 129,-1 4-1843,-1 7-200</inkml:trace>
  <inkml:trace contextRef="#ctx0" brushRef="#br0" timeOffset="21">2047 1436 344,'5'0'1800,"12"-4"-191,7-3 295,4-5 9,6-4-201,-5-8-696,16 1-184,-6 1-328,2 5-127,-6 6-209,4 2-64,-14 3-56,-3-3-8,-7 5-8,7-3-360,-5-1-497,0 1-1655,7 1 15</inkml:trace>
  <inkml:trace contextRef="#ctx0" brushRef="#br0" timeOffset="22">2579 1103 1272,'59'-135'1085,"-43"94"331,-9 27 1155,-6 14-2414,-1-1-1,0 1 1,0 0-1,0-1 1,0 1-1,0 0 1,0-1-1,0 1 1,0 0-1,1-1 1,-1 1-1,-1-1 1,1 1-1,0 0 1,0-1 0,0 1-1,0 0 1,0-1-1,0 1 1,0 0-1,0-1 1,-1 1-1,1 0 1,0-1-1,0 1 1,0 0-1,-1-1 1,1 1-1,0 0 1,0 0 0,-1-1-1,1 1-156,4 30-373,0-5 359,4 38-3,-7-56 16,-1 0 1,1 1 0,-1-1 1,2 0-1,-1 0 0,1 0 0,2 7 0,6 24 21,-9-32-15,0 0 0,1 0 0,-1 0-1,1 0 1,0 0 0,1-1-1,0 2-5,1 6 25,-4-12-22,0-1-1,0 0 1,0 1 0,0-1-1,0 0 1,0 1-1,0-1 1,0 0 0,0 0-1,0 1 1,1-1 0,-1 0-1,0 1 1,0-1 0,0 0-1,0 1 1,0-1 0,1 0-1,-1 0 1,0 1 0,0-1-1,1 0 1,-1 0-1,0 0 1,0 1 0,1-1-1,-1 0 1,0 0-3,0-1 122,1 0 1,-1 0-1,0-1 1,0 1-1,1 0 1,-1 0-1,1 0 1,-1 0-1,1 0 1,0 0-1,0-1-122,23-16 576,-14 11-433,0-1 1,7-7-144,-16 14-38,0 0-1,0 1 1,0-1 0,-1 0 0,1 0 0,0 1 0,0-1-1,0 1 1,1-1 0,-1 1 0,0-1 0,0 1-1,0 0 1,0-1 0,0 1 0,1 0 0,-1 0 0,0 0-1,0 0 1,0 0 0,1 0 0,-1 0 38,5 2-4,1-1 0,-1 1 0,0 1 0,5 2 4,-4-2-26,62 27 26,-24-9 21,-38-17-1,0-1-1,0 1 1,0-1-1,1-1 0,-1 1 1,1-1-1,-1-1 0,1 1 1,0-1-1,5 0-19,-12-1 21,0-1 1,1 1-1,-1 0 1,0 0-1,1-1 0,-1 1 1,0-1-1,1 1 1,-1-1-1,0 0 0,0 1 1,1-1-1,-1 0 1,0 0-1,0 0 0,0 0 1,0 1-1,0-2 1,0 1-1,0 0-21,16-28 361,-5 6-188,-10 19-157,0 0 1,0 0 0,0 0 0,0-1 0,-1 1 0,1 0 0,-1-1 0,-1 1 0,1-1 0,0 1 0,-1-1 0,0 0-1,0 1 1,-1-1 0,1 1 0,-2-4-17,-1-10 50,-2 0 1,0 0-1,-5-8-50,6 15 21,-8-26 39,8 22-49,-1 0 1,-1 0-1,0 1 1,-1-1 0,0 1-1,-1 1 1,-1-1-1,-5-5-11,2 3-17,8 12-1,1-1-1,-1 1 1,1-1-1,-1 1 1,0 1-1,-1-1 1,1 0-1,-4-1 19,-4-4-107,8 6-1030,3 8-3352,1-5 1508</inkml:trace>
  <inkml:trace contextRef="#ctx0" brushRef="#br0" timeOffset="23">3146 989 2024,'109'37'1650,"-107"-37"-1564,-1 1 0,0-1 0,1 0 0,-1 0 0,0 1 0,1-1 0,-1 0 0,0 0 0,1 0 1,-1 0-1,0-1 0,1 1 0,-1 0 0,0 0 0,0-1 0,1 1 0,-1-1 0,0 1-86,0-1 140,-1 0 0,1 1-1,-1-1 1,1 1 0,-1-1 0,1 0 0,-1 1 0,1-1-1,-1 0 1,0 0 0,1 1 0,-1-1 0,0 0 0,0 0 0,0 1-1,0-1-139,2-5 858,0-6 1436,-2 12-2292,0 0 0,0 0-1,0 0 1,0 0 0,0 0 0,0 0 0,0 0-1,0 0 1,0 0 0,0 0 0,0 0-1,0 0 1,0 0 0,0 0 0,0 0-1,0 0 1,0 0 0,0 0 0,0 0 0,0 0-1,0 0 1,0 0 0,0 0 0,0 0-1,0 0 1,0 0 0,0 0 0,0 0-1,-1 0 1,1 0 0,0 0 0,0 0-1,0 0 1,0 0 0,0 0 0,0 0 0,0 0-1,0 0 1,0 0 0,0 0 0,0 0-1,0 0 1,0 0 0,0 0 0,0 0-1,0 0 1,0 0 0,0 0 0,0 0-2,-2 11-305,-14 165 228,14-164 79,-7 100 60,9-93-39,0 0 0,1 0 1,2 0-1,3 17-23,-4-30 3,0 0 1,1 0-1,-1-1 0,1 1 0,1-1 0,-1 1 0,1-1 0,0 1-3,-2-4 4,-1 0-1,1 0 0,-1 0 1,1-1-1,0 1 0,-1 0 1,1-1-1,0 1 0,0-1 1,0 0-1,0 1 0,0-1 1,1 0-1,-1 0 1,0-1-1,0 1 0,1 0 1,-1-1-1,1 1 0,-1-1 1,0 0-1,3 0-3,32-11 48,-31 9-287,-1 0-1,0 0 1,0 0-1,0 0 1,0-1-1,0 0 1,-1 0 0,1 0-1,-1 0 1,0-1-1,0 0 1,0 0-1,0 0 1,-1 0 0,1-1 239,16-23-2365</inkml:trace>
  <inkml:trace contextRef="#ctx0" brushRef="#br0" timeOffset="24">3180 1294 2336,'-12'-4'370,"9"3"-204,-1 0-1,1-1 0,0 1 0,-1-1 0,1 0 0,0 0 1,0 0-1,0-1-165,2 3 28,1 0 1,0 0 0,0-1 0,0 1-1,-1 0 1,1-1 0,0 1 0,0 0-1,0 0 1,0-1 0,0 1 0,0 0-1,0-1 1,-1 1 0,1 0 0,0-1-1,0 1 1,0 0 0,0-1 0,1 1-1,-1 0 1,0-1 0,0 1 0,0 0-1,0-1 1,0 1 0,0 0 0,0 0-1,1-1 1,-1 1-29,1-2 112,0 1 1,0 0-1,1 0 0,-1 0 1,1-1-1,-1 1 0,1 0 1,-1 1-1,1-1 0,-1 0-112,68-33 2275,2 3 1,28-7-2276,-91 35 30,0 0 1,1 1 0,0 1-1,0-1 1,-1 1 0,1 1-1,0 0 1,1 0-31,-1-1 160,-8-5-1602,-1 4 814,0 2-1444,0 0-298</inkml:trace>
  <inkml:trace contextRef="#ctx0" brushRef="#br0" timeOffset="25">564 1670 1072,'-82'-71'3273,"73"61"-1303,8 9-1787,0-1 1,0 1 0,0 0 0,0 0-1,0 0 1,0 0 0,-1 0 0,1 0-1,0 1 1,0-1 0,-1 0 0,1 1-1,0-1 1,-2 0-184,1 0 125,1 1-104,0-1 0,0 1 1,0 0-1,1-1 0,-1 1 0,0 0 1,0 0-1,0-1 0,0 1 0,0 0 1,0 0-1,0 0 0,1 0 0,-1 0 1,0 0-1,0 1 0,0-1 0,0 0 1,0 0-1,0 1 0,1-1 0,-2 1-21,-10 6-11,0 1-1,0 1 1,1 0-1,0 1 0,1 0 1,0 0-1,0 1 1,1 1-1,-4 6 12,9-12-5,-2 1-3,1 1-1,0 0 1,0 0 0,1 0 0,0 1-1,0-1 1,-2 9 8,1-2-14,4-12 11,-3 6-20,1 1 1,0 0-1,1 0 1,-1 9 22,2-18-5,1 1-1,0 0 1,-1-1 0,1 1 0,0 0 0,0-1 0,1 1-1,-1-1 1,0 1 0,0 0 0,1-1 0,-1 1 0,1-1-1,-1 1 1,1-1 0,0 1 0,0-1 0,-1 1-1,1-1 1,0 0 0,0 1 0,0-1 0,1 0 0,-1 0-1,0 0 1,0 0 0,1 0 0,-1 0 0,0 0 0,1 0-1,-1-1 1,2 2 5,5-1 9,0 0 0,-1 0 0,1 0 0,0-1 0,0 0 0,0 0 0,-1-1-1,1 0 1,0-1 0,-1 0 0,1 0 0,-1 0 0,1-1 0,-1 0 0,5-3-9,-7 3 26,0 0 0,0 0 0,0-1 0,0 1 0,0-1 0,-1 0 0,1-1 0,-1 1 0,0-1 0,-1 0 0,1 0 0,-1 0 0,0 0 0,0 0-1,1-5-24,-1 4 87,-1-1 0,0 0 0,0 1 0,-1-1 0,1 0 1,-1 0-1,-1 0 0,0 0 0,0-1 0,0 1 1,-1 0-1,1 0 0,-2 0-88,-5-2 271,4 8-354,3 8-245,2 1 312,-2-4 15,1 0-1,0 0 0,1 0 0,-1 0 0,1 0 1,0 0-1,0-1 0,0 1 0,0-1 0,0 1 0,1-1 1,0 1 1,34 40 9,-36-43-8,0 0 1,-1 0-1,1 0 0,0 0 1,0 0-1,0 0 1,0-1-1,0 1 0,0 0 1,1-1-1,-1 1 1,0-1-1,0 1 0,0-1 1,0 0-1,1 1 1,-1-1-1,0 0 0,0 0 1,1 0-1,-1 0 0,0 0 1,1 0-1,-1 0 1,0 0-1,0 0 0,0-1 1,1 1-1,-1-1 1,0 1-1,1-1-1,4-1 10,8-2-25,0 0-1,-1-1 1,0 0-1,12-8 16,16-6-694,28-9-2600,-38 15 791</inkml:trace>
  <inkml:trace contextRef="#ctx0" brushRef="#br0" timeOffset="26">246 1300 952,'-36'-8'1351,"29"6"-921,0 0 0,1 1 1,-1 0-1,0 0 0,1 0 1,-1 1-1,0 0 1,0 1-1,-2-1-430,8 1 49,0-1 0,0 0 0,0 0 0,0 1 0,0-1 0,0 1 0,0-1 0,0 1 1,0-1-1,0 1 0,0-1 0,0 1 0,0 0 0,1-1 0,-1 1 0,0 0 0,0 0 0,1 0 0,-1 0 0,1 0 0,-1-1 0,1 2-49,-7 24 459,3-5-245,-87 333 305,86-331-506,0 1 0,1-1-1,2 1 1,0 0 0,2 0 0,1 0-1,3 22-12,-3-38 0,0 0 0,1 0-1,0 0 1,1-1 0,0 1-1,0 0 1,1-1 0,-1 0-1,2 0 1,-1 0 0,1-1-1,0 1 1,0-1 0,1 0-1,0 0 1,0-1 0,0 0-1,0 0 1,1 0 0,0-1 0,7 4 9,0-1 1,1 0-1,-1-1 1,1 0 0,0-2-1,1 0 1,-1 0-1,1-1 1,-1-1-1,1-1 1,0 0-1,0-1 1,13-2-10,0-2 36,0-1 0,0-1 0,-1-1 0,0-2 0,0-1 0,-1-1 0,2-2-36,-20 9 104,1-1 0,-1 0 0,1-1 0,-2 0 0,1 0 0,-1-1 0,0 0 0,0 0 0,-1-1 0,0 0 0,0 0 0,-1-1 0,0 0 0,0 0 0,-1 0 0,-1-1 0,2-4-104,0-5 96,-1 0-1,-1 0 1,-1 0 0,-1-1-1,0 1 1,-2-1-1,0 1 1,-1-1 0,-1 1-1,-1 0 1,0-1-1,-2 1 1,-3-10-96,-4-5 16,0 1-1,-2 0 1,-2 1 0,-1 1-1,-1 0 1,-2 1 0,-1 1-16,4 8-4,-1 2 0,0 0 1,-20-15 3,28 25-11,0 0 0,-1 1 0,0 1 1,0-1-1,0 2 0,-6-3 11,12 7-26,1 1-1,-1-1 1,0 1 0,1 0-1,-1 0 1,0 1 0,0-1-1,1 1 1,-1 0 0,0 0-1,0 1 1,0-1 0,1 1-1,-1 0 1,0 1 0,1-1-1,-1 1 1,-3 1 26,-4 3-175,-15 7-1786,-1 1 0,-17 12 1961,44-25-185,-1 0 0,1 0 0,0 0 0,-1 1-1,1-1 1,0 0 0,0 1 0,0-1 0,0 0 0,0 1 0,0-1-1,0 1 186,0-1-177,1 1 0,0-1-1,0 0 1,0 0-1,0 0 1,0 0-1,0 0 1,0 1-1,1-1 1,-1 0-1,0 0 1,1 0-1,-1 0 1,1 0 0,-1 1 177</inkml:trace>
  <inkml:trace contextRef="#ctx0" brushRef="#br0" timeOffset="27">724 2262 1640,'-7'-4'6396,"1"-1"-4837,6 5-1559,-1 0 0,1 0 0,0 0 0,0 0 0,0 0-1,0 0 1,0 0 0,0 0 0,0 0 0,0 0 0,0 0 0,0 0-1,0 0 1,-1 0 0,1 0 0,0 0 0,0 0 0,0 0 0,0 0-1,0 0 1,0 0 0,0 0 0,0 0 0,0 0 0,0 0 0,0 0-1,-1 0 1,1 0 0,0 0 0,0 1 0,0-1 0,0 0-1,0 0 1,0 0 0,0 0 0,0 0 0,0 0 0,0 0 0,0 0-1,0 0 1,0 0 0,0 0 0,0 0 0,0 1 0,0-1 0,0 0-1,0 0 1,0 0 0,0 0 0,0 0 0,0 0 0,0 0 0,0 0-1,0 0 1,0 0 0,0 1 0,0-1 0,0 0 0,0 0 0,0 0-1,0 0 1,0 0 0,0 0 0,15 74 124,18 68 71,-5 9 93,-25-141-214,-2-7 839,-7-9-14,5 4-894,0 1 0,0-1 0,0 1 0,1-1 0,-1 1 0,1-1 1,-1 0-1,1 1 0,-1-1 0,1 0 0,0 1 0,0-1 0,0 0 0,0 0 1,0-1-6,4-27-87,-4 28 85,0-2-7,1 1 0,0-1 1,0 1-1,1-1 0,-1 1 1,1 0-1,-1-1 0,2 1 9,32-51-88,-32 50 73,0 0-1,1-1 0,0 1 1,0 0-1,0 1 1,0-1-1,1 1 0,0 0 1,-1 0-1,1 0 1,0 1-1,0-1 0,1 1 1,-1 0-1,3 0 16,17-7-67,-24 8 64,1 1 0,-1-1 1,1 1-1,-1 0 0,0 0 1,1-1-1,-1 1 0,1 0 1,-1 0-1,0 0 0,1 1 1,-1-1-1,1 0 0,-1 0 1,0 1-1,1-1 0,-1 1 1,0-1-1,1 1 0,-1 0 3,23 16-5,-21-14 5,7 5 18,-1 1 1,0 0-1,-1 1 0,0 0 1,0 1-1,-1-1 0,0 1 1,0 2-19,-6-12 17,-1 0 0,0 1 0,1-1 0,-1 0 0,0 0 0,1 0 0,-1 0-1,0 0 1,0 0 0,0 0 0,0 0 0,0 0 0,0 1 0,0-1 0,-1 0 0,1 0 0,0 0 0,-1 0 0,1 0 0,0 0 0,-1 0 0,1 0 0,-1 0 0,0 0 0,1 0 0,-1 0 0,0-1 0,0 2-17,-3 1 100,1 0 1,-1 0-1,0 0 1,-1 0-1,-3 1-100,-2 3 139,3-3-82,1-1 1,-1 0-1,1 0 1,-1-1-1,0 1 1,0-1-1,-7 0-57,-20 8 80,30-9-191,0 1 1,0-1-1,-1-1 1,1 1-1,0 0 1,0-1-1,0 0 1,-1 0-1,1 0 1,-2-1 110,2 1-813,0-1 1,0 0 0,0 0-1,0-1 1,-4-1 812,-5-4-2670</inkml:trace>
  <inkml:trace contextRef="#ctx0" brushRef="#br0" timeOffset="28">722 2154 1296,'-6'-12'1104,"-2"1"0,1 1 1,-1-1-1,-4-2-1104,10 10 142,0 1 0,-1 0 0,1 0 0,-1-1 0,0 1 1,1 1-1,-1-1 0,0 0 0,0 1 0,0-1 0,-1 1 1,1 0-1,0 0 0,0 0 0,0 1 0,-1-1 0,1 1 1,0-1-1,-4 1-142,4 1 39,0 0 0,1 0 1,-1 0-1,0 0 0,1 1 0,-1-1 1,1 1-1,-1-1 0,1 1 0,0 0 1,-1 0-1,1 0 0,0 0 0,0 1 1,1-1-1,-1 0 0,0 1 1,1-1-1,-1 1 0,1 1-39,-6 10 114,0 0 1,2 1-1,-3 8-114,-8 38 385,3 1 1,-2 33-386,10-44 195,2 0-1,3 3-194,0-35 24,1 0 0,0 0-1,2-1 1,0 1 0,1 0 0,1-1-1,0 0 1,2 0 0,0-1-24,-2-7 3,0 0 1,1 0 0,0-1 0,0 0-1,1 0 1,1-1 0,-1 0 0,1 0-1,1 0 1,-1-1 0,1-1-1,0 0 1,1 0 0,0 0 0,9 3-4,-4-3 16,1 0 0,0-2 0,0 1 1,0-2-1,0 0 0,1-1 0,-1-1 1,1 0-1,-1-2 0,1 1 0,0-2 1,-1 0-1,0-1 0,0-1 0,0-1 0,0 0 1,13-6-17,2-3 59,-8 5 11,0-1-1,-1-1 1,-1-2-1,7-4-69,-2-4 219,9-11-219,-22 20 44,-7 5-13,1 1 0,-2-1 0,1-1 0,-1 1-1,0-1 1,0 1 0,-1-2 0,1-2-31,2-5 83,-1-1-1,-1-1 1,1-6-83,-4 16 26,-1 0 0,0 0 0,-1-1 0,0 1 0,0 0 0,-1 0 0,0 0 0,-1-5-26,0 3 22,-4-23 55,0 1 1,-3 1-1,-7-19-77,15 46 6,-10-22 29,0 1 0,-1 1 1,-2 0-1,-11-16-35,15 27 10,0 0-1,0 1 0,-1 0 1,-1 1-1,-11-9-9,-6-1-15,-27-17 15,22 18-26,0 2 0,-1 1-1,-14-4 27,28 13-39,-1 1-1,0 1 1,-6-1 39,18 5-224,0 1-1,0 0 1,0 0 0,0 1 0,0 0-1,0 0 1,-1 2 0,-4 0 224,10-1-335,1 1 1,0-1-1,0 1 0,0 0 0,0 0 1,0 0-1,0 1 0,0-1 0,1 1 1,-1 0-1,1 0 0,0 0 0,-2 2 335,-11 19-3008</inkml:trace>
  <inkml:trace contextRef="#ctx0" brushRef="#br0" timeOffset="29">1688 2256 1000,'47'-23'1653,"-37"20"1378,-10 3-2941,0 0 0,-1 0 0,1 1 0,0-1-1,0 0 1,-1 0 0,1 0 0,0 0 0,-1 0 0,1-1 0,0 1 0,-1 0-1,1 0 1,0 0 0,-1 0 0,1 0 0,0 0 0,0 0 0,-1-1 0,1 1 0,0 0-1,0 0 1,-1 0 0,1-1 0,0 1-90,-1-1 132,0 0 1,1 0-1,-1 0 0,0 0 0,1 0 1,-1 0-1,1 0 0,-1 0 0,1 0 1,0 0-1,-1 0 0,1-1 0,0 1 1,0 0-1,0 0 0,0 0 0,0 0 1,0-1-1,0 1 0,0-1-132,8-25-412,-4 18 597,1-7-211,2 1 0,0-1 0,4-5 26,0-1-26,-8 16 0,0 0 0,0 0 0,0 1-1,1-1 1,0 1 0,0 0 0,0 0 0,1 0 0,1-1 26,-4 5-15,1-1 0,-1 0 1,1 1-1,0 0 0,0 0 1,0 0-1,0 0 0,0 0 0,0 0 1,0 1-1,0-1 0,0 1 0,0 0 1,0 0-1,0 0 0,0 1 0,0-1 1,1 1 14,1 0-9,-1-1 1,1 2 0,-1-1-1,1 1 1,-1-1 0,0 1-1,0 0 1,0 1-1,0-1 1,0 1 0,0-1-1,1 3 9,0 0-2,1 0 1,-1 1-1,-1 0 0,1 0 0,-1 0 0,0 0 0,2 4 2,0 5 11,1 0 0,-2 0 1,0 1-1,-1 0 0,0 0 0,1 15-11,-3 2 123,0 1-1,-2 9-122,-1-12 1229,-6-46 898,5 4-2106,1 1 0,0-1 0,0 0 0,1 1 0,1-1 1,1-4-22,3-40-21,6-25 21,-6 57-22,0 1-1,1 0 1,1 0 0,1 0-1,6-10 23,-8 22-36,0-1-1,0 1 0,1 0 0,1 0 0,0 1 0,2-2 37,-8 8-16,0 1 0,0 0 0,1 0 0,-1 0 0,1 0 0,0 0 0,-1 0 0,1 1 0,0-1 0,0 1 0,0 0-1,0 0 1,0 0 0,0 0 0,1 1 0,-1-1 0,0 1 0,0 0 0,0 0 0,1 0 0,-1 0 0,0 1 0,0-1 0,0 1 0,0 0 0,1 0 16,-1 0-6,0 1-1,-1-1 1,1 1 0,-1 0 0,1 0 0,-1 0-1,0 0 1,0 0 0,0 1 0,0-1 0,0 1 0,0-1-1,-1 1 1,1 0 0,-1-1 0,0 1 0,1 1 6,3 10 8,-1 1 1,0-1 0,0 2-9,-2-7 5,6 35 47,-2 1 0,-2 0 0,-1 15-52,-1-6 31,-1-6-11,-2-31-16,1 0 0,1 0 1,1 0-1,0 0 0,5 14-4,-1-10-2,-4-13 2,0 0 1,0 0 0,1 0 0,1 0-1,-1-1 1,1 0 0,0 0 0,0 0-1,4 3 0,0 0 8,-6-6-3,0-1 0,1 0 1,0 0-1,0 0 0,0 0 1,0 0-1,0-1 0,1 1-5,-3-3 4,0 1 0,0-1-1,0 1 1,0-1 0,1 0 0,-1 1 0,0-1-1,0 0 1,0 0 0,1 0 0,-1 0-1,0 0 1,0 0 0,0 0 0,1-1 0,-1 1-1,0 0 1,0-1 0,0 1 0,0-1-1,0 1 1,0-1 0,0 1 0,0-1-1,0 0 1,0 0 0,0 1 0,0-1 0,0 0-1,0 0 1,0-1-4,11-10-689,-1-1 1,0 0-1,-1-1 1,0 0-1,-1-1 0,-1 1 1,-1-2-1,2-4 689,8-36-3494</inkml:trace>
  <inkml:trace contextRef="#ctx0" brushRef="#br0" timeOffset="30">2649 1802 1200,'80'-89'1526,"-63"70"-104,-19 8 3537,-8 14-3316,9-1-1625,0-1-1,0 1 0,0-1 0,0 1 1,0 0-1,0 0 0,0-1 0,0 1 1,0 1-18,-7 14 55,0-7-29,0-1 0,0 0-1,-5 3-25,-57 52 60,62-58-46,0 1 0,0-1 1,-1-1-1,1 0 0,-1 0 0,-1-1 0,1 0-14,-20 10 53,16-6-19,11-5-23,-1-1 0,0 0 0,-1-1 1,1 1-1,0 0 0,0-1 0,-1 0 0,1 1 0,-1-1-11,4-1-4,0 0-1,0 0 1,0 0 0,0 0 0,0 0 0,0 0 0,0-1 0,0 1-1,0 0 1,0 0 0,0 0 0,0 0 0,0 0 0,0 0 0,0 0-1,0 0 1,0 0 0,0 0 0,0 0 0,0 0 0,0 0 0,0 0-1,0 0 1,0 0 0,0 0 0,0 0 0,0 0 0,0-1 0,0 1-1,0 0 1,0 0 0,0 0 0,0 0 0,0 0 0,0 0-1,0 0 1,0 0 0,0 0 0,0 0 0,0 0 0,0 0 0,0 0-1,0 0 1,0 0 0,0 0 4,8-1-435,9 9 661,1 1-1,-1 0 0,15 12-225,23 14 216,-47-30-151,-1-1-1,1 0 0,0-1 0,0 0 0,7 2-64,6 2 117,12 8 62,0 1 1,10 8-180,1-2 55,-17-10 68,-26-12-49,-1 0 16,0 0 6,0 0 27,0 0 20,0 0 34,0 0 25,0 0 40,0 0 4,0 0-2,0 0-39,0 0-38,0 0-61,0 0-164,-2-1-3454,0-1 932</inkml:trace>
  <inkml:trace contextRef="#ctx0" brushRef="#br0" timeOffset="31">3462 1469 1136,'0'-3'408,"1"0"0,-2 0 0,1 0 0,0 0 0,-1 0 0,1 0-1,-1 0 1,0 0 0,0 0-408,-3-18 3565,2 16-2257,0 5-883,1 4-16,-2 91-355,1-43 127,3 30-181,2-43 79,2 0 0,2 0 0,1-1 0,6 11-79,-12-42-113,0 0 0,1 0 0,0-1 0,0 1 0,1-1 0,-1 1 0,1-1 0,1 0 113,0 3-1957,-1 0-222</inkml:trace>
  <inkml:trace contextRef="#ctx0" brushRef="#br0" timeOffset="32">3057 2092 1096,'15'-9'6270,"20"-1"-5607,-3 2-101,123-33 630,51-20-201,11-13-676,99-11-130,-299 80-156,-14 4-9,0-1 0,0 2 0,0-1 1,0 0-1,0 1 0,0-1 0,2 1-20,-5 0 30,1 0 1,-1 0-1,1 0 0,-1 0 1,0 0-1,1 0 1,-1 0-1,1-1 0,-1 1 1,0 0-1,1 0 1,-1 0-1,0 0 0,1-1 1,-1 1-1,0 0 1,1 0-1,-1-1 0,0 1 1,1 0-1,-1-1 1,0 1-1,0 0 0,1-1-30,-3-2-895,-3 2-3016,3 1 1065</inkml:trace>
  <inkml:trace contextRef="#ctx0" brushRef="#br0" timeOffset="33">3635 2035 2705,'-94'30'2023,"92"-29"-1906,1-1 0,-1 1 0,1-1 0,-1 0 0,0 1 0,1-1 0,-1 0 1,1 0-1,-1 0 0,0-1 0,1 1 0,-1 0 0,0-1-117,2 1 52,-1 0-1,1 0 1,0 0 0,0-1-1,0 1 1,-1 0 0,1 0-1,0-1 1,0 1 0,0 0-1,0 0 1,0-1 0,0 1-1,0 0 1,-1 0 0,1-1-1,0 1 1,0 0 0,0-1-1,0 1 1,0 0 0,0 0-1,0-1 1,0 1-1,0 0 1,1-1 0,-1 1-1,0 0 1,0 0 0,0-1-1,0 1 1,0 0 0,0 0-1,1-1 1,-1 1 0,0 0-52,15-18 2640,-15 18-2624,0 0 1,0 0-1,1 0 0,-1 0 0,0 0 0,1 0 1,-1 0-1,0 0 0,0 1 0,1-1 0,-1 0 0,0 0 1,0 0-1,0 0 0,1 0 0,-1 0 0,0 0 0,0 1 1,1-1-1,-1 0 0,0 0 0,0 0 0,0 1 0,0-1 1,1 0-1,-1 0 0,0 0 0,0 1 0,0-1 0,0 0 1,0 0-1,0 1 0,0-1 0,0 0 0,1 0 1,-1 1-1,0-1 0,0 0 0,0 0 0,0 1-16,6 22-84,-1-2 127,16 60-13,-18-68-18,0 1-1,-1-1 0,-1 1 0,-1 0 0,0 0 0,0 1-11,0 39 37,10 97 53,-4-98 382,-8-55-403,-2-4-48,18 2-50,89-12 39,-64 6-2,-28 9-6,-9 1-1,0 0 0,0 0 0,-1 0 1,1-1-1,0 1 0,0-1 0,0 1 0,-1-1 0,1 1 0,0-1 0,-1 0 0,1 0 0,0 0 0,-1 0 0,1 0 0,-1 0 0,0 0 0,1 0 1,-1-1-1,0 1-1,1-1 2,0 0 1,0 1 0,0-1 0,0 1 0,0 0-1,0 0 1,0 0 0,1-1-3,0 1 6,-1 0 0,0 0-1,0 0 1,0 0 0,0-1 0,0 1-1,1-2-5,-2 2 2,0 0-1,-1 1 1,1-1-1,0 0 1,-1 1-1,1-1 1,0 0-1,0 1 1,0-1-1,0 1 1,0 0-1,-1-1 1,1 1-1,0 0 1,0-1 0,0 1-1,0 0 1,0 0-1,0 0 1,0 0-1,0 0 1,0 0-2,1-1 2,-1 1 1,0-1 0,1 1-1,-1-1 1,0 1-1,0-1 1,1 0 0,-1 1-1,0-1 1,0 0 0,0 0-1,1-1-2,10-6 34,-11 8-17,13-5 61,-14 5-65,1 0 0,-1 0 0,0-1 0,0 1 0,1 0 0,-1 0 0,0 0 0,0 0 0,1 0 0,-1-1 0,0 1 0,0 0 0,0 0 0,0 0 0,1-1 0,-1 1 0,0 0 0,0 0 0,0 0 0,0-1 0,0 1 0,0 0 0,0 0 0,0-1 0,1 1 0,-1 0 0,0 0 0,0-1 0,0 1 0,0 0 0,0-1 0,0 1 0,0 0 0,-1 0 0,1-1 0,0 1 0,0 0 0,0 0 0,0-1 0,0 1 0,0 0 0,0 0 0,-1 0 0,1-1 0,0 1 0,0 0 0,0 0 0,0 0 0,-1-1 0,1 1-13,0 0 144,0 0-54,-8 0-6550,6 0 3194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1T23:14:2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4186 832,'-1'0'330,"-1"0"0,1 0 0,0 0 0,-1-1 0,1 1 0,-1-1 0,1 0 0,0 0-1,-1 0 1,1 1 0,-1-2-330,2 2 59,0 0 0,0 0 0,0 0 0,0 0-1,-1 0 1,1 0 0,0 0 0,0-1 0,0 1-1,0 0 1,0 0 0,0 0 0,0 0 0,0 0-1,0 0 1,0 0 0,-1 0 0,1 0 0,0 0 0,0 0-1,0 0 1,0-1 0,0 1 0,0 0 0,0 0-1,0 0 1,0 0 0,0 0 0,0 0 0,0 0-1,0-1 1,0 1 0,0 0 0,0 0 0,0 0 0,0 0-1,0 0 1,0-1 0,0 1 0,0 0 0,0 0-1,0 0 1,0 0 0,0 0 0,0 0 0,0-1 0,0 1-1,0 0 1,0 0 0,0 0 0,0 0 0,0 0-1,0 0-58,13 1 1404,63 18-935,-37-7-353,6 1 284,23 2-400,86-4 608,-107-9-478,670-17 963,-52-3-534,-41 43-437,96 3 36,-339-28 40,0-1-56,5-1-27,22-28 44,-89 4-10,182-23 3,-184-6-121,-263 45-27,196-21 24,-146 20-8,72-12 52,-2-12 0,12-15-72,74-32 48,-45 1 51,-178 66-69,-9 5 13,-1-2 1,0-2-1,-1-1 1,0-2 0,0-3-44,-22 17 12,0-1 1,0 1 0,-1-2 0,1 1-1,-1-1 1,1 1 0,-1-1 0,0-1-1,0 1 1,-1-1 0,1 1-1,-1-1 1,1 0 0,-1 0 0,-1-1-1,1 1 1,-1-1 0,1 1 0,-1-1-1,0 0 1,-1 0 0,1-1-13,6-202 297,-6 157-245,-2 23-24,0 0 0,-1 0 0,-3-15-28,-2-14 24,3 15-9,-2 1 0,-4-12-15,2 11 8,2-3 2,5 32-6,-1-1 1,-1 1 0,-2-12-5,-8-16 9,-8-37 6,10 37-2,-1 1 0,-12-30-13,13 37 3,-8-18-2,-1 1 1,-18-33-2,10 32-21,-28-40 21,37 61-14,5 12-1,0 0 1,-2 1 0,1 1-1,-2 1 1,-4-3 14,-14-15-23,-8-4-24,-23-15 47,-2-1-17,4 4-7,-1 5-1,-1 4 1,-26-8 24,27 20-48,0 4 1,-43-8 47,96 31-5,-244-66-37,-194-64 88,402 116-46,-215-69-34,9 39-37,169 34 52,28 3 9,-75-13-6,-25-16 16,-204-58-25,186 67-47,-72 6 72,-200-20-40,26 2-3,287 39-52,-6 10 95,-132 22-94,-59 3 54,68-9 31,189-10-22,2 5 1,-47 22 30,-141 75-69,246-108 67,-61 23 0,-37 5 2,9-3 6,34-9-5,16-6-9,-50 27 8,-233 154-72,298-169 55,0 3 0,-15 19 17,4-5-17,44-41 15,-11 9-13,0 2 0,1 0 1,0 1-1,-10 15 15,24-30-1,-24 34-16,1 1 0,1 2 0,2 2-1,0 1 1,-5 17 17,6-10-4,-1-2-1,-5 5 5,-30 66-46,47-96 30,1 1 0,1 0-1,0 1 1,-4 18 16,1 12-14,2 1 0,2 0-1,1 1 1,0 46 14,5-74-6,1 1 0,0 0 0,2-1 0,0 0-1,1 0 1,1 0 6,12 57-39,8 19 39,-5-25-12,-5-17 4,1-2 1,3-1-1,1-1 0,1-1 1,17 29 7,-19-48 17,1-1 0,1-2-1,1-1 1,1-1 0,1-2 0,1-1 0,0-3 0,5 2-17,-3-5 36,1-2 1,1-3-1,0-1 0,1-2 0,0-2 1,0-1-1,1-3 0,0-2 0,0-2 1,1-2-1,13-2-36,41-6 108,-1-6-1,5-6-107,87-10-218,-150 24-1861,23 4 2079,-5 6-4355,-42-7 2471,-5-1-165</inkml:trace>
  <inkml:trace contextRef="#ctx0" brushRef="#br0" timeOffset="1959.158">5424 1360 1720,'-170'90'1213,"110"-62"63,55-27-971,0 2 0,0-1-1,-1 1 1,1 0 0,0 1-1,0-1 1,1 2 0,-1-1 0,1 1-1,-1 0-304,-22 19 1683,29-25-1543,-1-1-1,1 1 1,-1 0-1,1 0 1,-1 0-1,1 0 1,0 0-1,0 1 1,-1-1-1,1 1 1,0-1-1,-1 1 1,2 0-140,11-2 220,49-15 184,-29 8-280,132-44 487,-109 32-385,23-9 347,48-30-573,154-99 595,30 14-209,-242 116-331,167-62 73,-169 68-102,32-11 61,83-46-87,53-33 128,-228 109-110,0-1-1,0 0 1,0-1-1,0 0 1,-1-1 0,0 0-1,3-4-17,14-13 187,-24 24-165,0 0 0,0 0 0,0 0 0,1-1 0,-1 1 0,0 0 0,0 0 1,0-1-1,1 1 0,-1 0 0,0 0 0,0-1 0,0 1 0,0 0 0,0-1 0,1 1 0,-1 0 0,0-1 1,0 1-1,0 0 0,0-1 0,0 1 0,0 0 0,0-1 0,0 1 0,0-1 0,0 1 0,0 0 0,0-1 1,0 1-1,0 0 0,0-1 0,0 1 0,0-1-22,-8-11 281,-18-11-313,19 17 89,-29-28-38,2-2 0,-18-25-19,46 55 1,-35-50 1,36 49-5,0 0 1,0 0-1,-1 1 1,1 0-1,-1 1 1,0 0-1,-2-2 3,4 3-7,-1 1-1,1-1 1,0 2-1,-1-1 1,1 1 0,-1 0-1,0 0 1,0 1 0,1-1-1,-1 2 1,0-1-1,0 1 1,-4 1 7,-2 2-18,9-3 3,0 1 1,0-1-1,0 1 0,0 0 0,0 0 1,1 0-1,-1 0 0,0 1 0,-1 0 15,2-1-14,1 0 0,-1 0 0,0 1 0,1-1 0,-1 0 0,1 1 0,-1-1 0,1 1 0,0-1 0,-1 1 0,1-1 0,0 1 0,-1-1 0,1 1 0,0-1 0,0 1 0,0-1 0,0 1 0,0 0 0,0 0 14,10 5-162,19 9 175,28 11-13,-37-17 13,1-3 1,0 0 0,1-2-1,-1-1 1,13-1-14,-12-2 21,0 1-1,-1 1 1,1 2 0,-1 1 0,0 2-1,0 1 1,15 10-21,-7-3 32,-21-13-19,0 1 0,0 1 1,6 5-14,-12-9 5,0 1 0,0 0 0,-1 0 0,1 0 0,0 0 0,-1 0 1,1 1-1,-1-1 0,1 1 0,-1-1 0,0 1 0,1 0 0,-1 0 0,0 0 1,0 0-1,0 1-5,-1-2 8,0 0 1,1 0 0,-1 0-1,0 0 1,0 0 0,0 0 0,0 0-1,0 0 1,0 0 0,0 0-1,0 0 1,-1 0 0,1 0 0,-1 0-1,1-1 1,-1 1 0,1 0-1,-1 0 1,0 0-9,-17 31 204,6-12-73,-23 43 358,-18 24-489,-25 45 159,64-104-124,1 1-1,-10 30-34,15-35 20,-2 0 0,0-1-1,-1 0 1,-7 10-20,16-31 6,-1 1-1,1 0 1,-1-1-1,0 0 1,0 0 0,0 0-1,-1 1-5,-4 3 24,3 3 54,0-2-8,6-19-5902,1 5 2394</inkml:trace>
  <inkml:trace contextRef="#ctx0" brushRef="#br0" timeOffset="3759.679">7993 323 680,'54'-189'795,"-52"182"-616,0 1-1,0-1 1,-1 0-1,1 0 1,-1 0-1,0 0 1,0-4-179,-1 2 634,0 6-386,1 1 0,-1-1 0,0 1 0,0-1 0,-1 1-1,1-1 1,0 1 0,0 0 0,-1-1 0,1 1 0,-1-1 0,0 1-1,1 0 1,-1 0 0,0 0 0,0-1 0,0 1 0,0 0-1,0 1 1,0-1 0,0 0 0,0 0 0,-1 1 0,1-1 0,0 1-1,-1-1 1,1 1 0,-1 0 0,1 0 0,-1 0 0,1 0 0,-1 0-1,1 1 1,-1-1 0,0 1 0,1 0 0,-1-1 0,0 1-1,0 0-247,-6 1 118,-1 0-1,1 1 0,-1 0 1,1 1-1,0 0 0,0 1 1,0 0-1,-3 3-117,5-3 72,0 1 0,0-1 0,1 1 0,-1 1 0,1 0 0,0 0 0,0 0 0,0 1 0,1 0 0,-1 1 0,-1 4-72,-20 44 178,-33 58-3,43-84-111,8-16-18,1-1 0,0 2 0,0 0 0,1 0 0,0 0 0,1 1 0,0 1 0,-2 8-46,4-9 33,-1 2 42,0-1-1,0 0 1,-7 17-75,8-25 30,1 1 0,0 0 0,0 1 0,0-1 0,0 0 0,1 1 0,0 2-30,-7 48 151,6-49-122,0-5-12,0 0 0,0 0 0,1 0 1,0 1-1,0-1 0,0 0 0,1 1 1,0-1-1,-1 1 0,2-1 0,-1 1 0,1-1 1,-1 1-1,1-1 0,2 6-17,3 9 48,-3-13-25,0 0 1,-1 0-1,0 0 1,0 1 0,0-1-24,2 19 52,-3-21-38,1 1-1,-1 0 1,-1 1-1,1-1 1,-1 0 0,1 0-1,-2 0 1,1 0-1,-1 1 1,0 1-14,0-4 5,1-1 1,-1 0 0,1 0-1,-1 1 1,1-1 0,0 0-1,1 0 1,-1 1 0,0-1 0,1 0-1,0 0 1,0 1 0,1 3-6,2 2 8,-1-1 1,1 0 0,0 0-1,1 0 1,4 7-9,-4-9 4,-2-4 1,-1 1-1,1 0 1,-1 0 0,0 0-1,0 1 1,0-1-1,0 1 1,0-1-1,0 5-4,1 5 5,8 37 43,-10-48-44,0 0 0,0 0 0,1-1 0,-1 1 0,1-1 0,0 0 0,-1 1 0,1-1 0,0 0 1,0-1-1,1 3-4,7 3 12,-1 0-1,0-1 1,1 0 0,0-1 0,0-1 0,8 3-12,16 4 76,15 1-76,-44-12 6,11 0 15,0-1 0,0-1 1,0-2-1,0 0 0,-1-1 0,1-1 0,1-2-21,6-1 21,-16 6-11,3-1 3,0 0 0,0-1-1,-1-1 1,1 0 0,-1-1 0,4-3-13,30-25 61,-20 18-12,-1-2 0,0-2 0,8-11-49,-19 18 26,-1 0 0,-1-1 0,0-1-1,0 0 1,-1-1 0,0 0 0,-1-1 0,0 0 0,-1-1-1,0 0 1,0-4-26,-4 13 14,-1 0 0,1 0-1,-2 0 1,1 0 0,0 0-1,-1 0 1,0 0 0,-1 0 0,0-5-14,0-27 31,3 9-9,-1 27-20,0 1 0,-1-1 0,0 1 1,0-1-1,1 0 0,-2 1 1,1-1-1,0-2-2,-10-53 16,10 53-14,-1 1 0,-1 0 0,1-1 0,-1 1 0,1 0 0,-3-5-2,3 8 1,0 0 0,-1 0 0,1 0-1,0 0 1,1-1 0,-1 1 0,0 0 0,1-1 0,-1 1 0,1-1 0,-1 1 0,1-1 0,0 0 0,0 1 0,0-1 0,1 1 0,-1-1 0,0 1 0,1-1 0,0 1-1,-1 1 0,1 0 0,-1 0 1,1 0-1,-1 0 0,0-1 1,0 1-1,0 0 0,1 0 1,-1 0-1,-1 0 0,1 0 1,0 0-1,0 0 0,0-1 0,-1 2 1,1-1 0,0 1-1,0 0 1,0-1-1,0 1 1,0 0 0,0-1-1,0 1 1,0-1-1,0 1 1,0 0 0,0-1-1,1 1 1,-1 0-1,0-1 1,1 1 0,-1 0-1,1 0 1,-1 0-1,1-1 1,-1 1 0,1 0-1,-1 0 0,1-1 2,0 0-1,0-1 1,0 1-1,0 0 0,0-1 1,0 1-1,-1-1 1,1 1-1,-1-1 1,0 1-1,1-1 0,-1 0 1,0 1-1,0-1 1,0 0-1,0-1-1,2-22 9,-2 23-7,1-1 0,-1 1-1,0-1 1,1 0-1,-1 1 1,-1-1 0,1 1-1,0-1 1,0 1 0,-1-1-1,1 1 1,-1 0 0,0-1-1,0 1 1,0 0 0,0-2-2,-4-6 3,1 1 0,-1-1 0,-5-8-3,6 12 2,2 3-2,1 0 0,-1-1 1,1 1-1,-1 0 1,1-1-1,0 0 1,0 1-1,0-2 0,-3-13 5,-5-9-2,6 18-1,-1 0 1,1 1 0,-1 0-1,-1-2-2,3 8 1,1 0-1,-1 0 1,0 0-1,-1 0 1,1 1 0,0-1-1,0 1 1,-1 0-1,1 0 1,-1 0-1,1 0 1,-3-1-1,-26-10-10,0 1 1,0 2 0,-30-3 9,-3 5-30,-32 5 30,83 5-185,0 0-1,1 1 0,-1 1 1,0 1-1,1 1 0,-1 1 1,1 0-1,0 1 0,-4 5 186,15-12-286,0 0-1,0 0 0,0 0 1,0 0-1,0 1 0,1-1 1,-1 0-1,0 1 1,0-1-1,1 0 0,-1 1 1,1 0-1,-1-1 0,1 1 1,-1-1-1,1 1 1,-1 0 286,0 3-1116,-3 9-2989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1T23:14:16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14202 2584 16131,'47'22'-1056,"-13"3"-608,33 37-1273,-3-30-447,-57 8-737</inkml:trace>
  <inkml:trace contextRef="#ctx0" brushRef="#br0" timeOffset="96030.439">108 2139 2945,'-81'90'774,"64"-76"-174,16-14-589,1 0-1,0 0 0,0 1 1,0-1-1,-1 0 1,1 0-1,0 0 1,0 0-1,-1 0 0,1 0 1,0 0-1,0 0 1,-1 0-1,1 0 1,0 0-1,0 0 0,-1 0 1,1 0-1,0 0 1,0 0-1,-1 0 0,1 0 1,0 0-1,0-1 1,-1 1-1,1 0 1,0 0-1,0 0 0,0 0 1,-1-1-1,1 1-10,-1-7 158,1 6-156,0 0 0,0 1 0,1-1 0,-1 0 0,0 0 0,1 1 1,-1-1-1,0 0 0,1 0 0,-1 1 0,1-1 0,-1 1 0,1-1 0,-1 0 1,1 1-1,0-1 0,-1 1 0,1-1 0,0 1 0,-1-1 0,1 1 1,0 0-1,0-1 0,-1 1 0,1 0 0,0 0 0,0 0 0,0-1 0,-1 1 1,1 0-1,0 0 0,0 0 0,0 0 0,-1 0-2,36 1 402,-34-1-359,40 8 404,-20-2-292,16 4 795,34 4-950,61 7 1041,305 36-74,-80-32-538,-234-17-286,147 7 194,75 4 2,-238-12-272,48 4-12,177 9 3,210-5-17,-424-14-35,333 0 23,119 4 74,-146 2 68,-275-6-62,514 6 435,-5 4-272,-43-10-188,-559-2-82,710-16 64,-2-36 51,-449 18-76,100-8-8,-287 33-26,256-23 11,349-57 21,-281 10 21,-270 53-11,83-15 32,-146 21-44,400-79 70,37-45-96,-103 3 18,-452 141-29,195-62 13,-124 37-10,45-24-3,-60 20-8,-2-1-1,0-3 0,-3-2 0,-1-3 0,26-27 9,-58 49-2,-2-1 0,0-1 0,2-5 2,-13 15 0,0-1 1,-1 0 0,0 0-1,-1-1 1,0 0-1,-1 0 1,4-11-1,-4 3-3,0 0 0,-1 0 0,-1-1 1,-1 1-1,0-1 0,-2 1 0,0 0 1,-1-1-1,-1 1 0,-1 0 0,0 0 1,-2 0-1,0 1 0,-1 0 1,-1 0-1,-1 1 0,0-1 0,-2 1 3,2 4-11,-1 1 0,-1 0 0,0 1 0,0 0 0,-1 1-1,-1 0 1,-6-4 11,-19-10-20,-1 2 0,-1 1 20,-4 1-5,0 2 0,-2 2 0,-2 1 5,-19-7-1,14 4 1,-13-5 0,-9 1 0,-271-55-15,41 33 6,242 37 9,-71-4-3,-7 6 3,49 3-5,-255-12-27,196 3 24,-46-2 8,18 5-1,32 0-6,-211 8-36,281 4-12,-64 13 55,-5 2-38,-109 0-17,47-9 37,22-2 11,-82 20-28,172-17 6,-12 2-45,-136 13-115,117-22 68,-35-8 121,128 3 2,-259-2 27,236 5-25,0-3 0,1-2-1,-34-7-3,-120-29 9,157 28-6,-141-22 6,128 23-10,1 2-9,-1 3 0,1 3-1,-21 4 11,13 2-11,-9 1-7,-1-4-1,-5-3 19,50-3-4,0 0 0,-20-8 4,-36-5 2,1 0 7,38 7 12,-47-4-21,40 10-4,0 3 0,1 3-1,-47 7 5,-15 6-46,-71 10-87,108-12-47,-51-1 180,29-5-63,7 0 20,-17-5 43,28-6 24,-33-8-24,-6 1 16,56 6-3,-2-3-13,-69-11 1,105 15-1,1-2-1,0-2 1,-6-1-5,-5 1 5,-86-16-7,52 8 3,12 2-11,-21-9 15,24 7-41,-1 3 0,0 3-1,-48 0 42,106 10-14,-182-8-373,122 8 210,-65 0-139,-99-4 34,-58-4 221,227 12 53,-1 2 1,-23 7 7,46-5 0,6-2-1,-52 7 18,0-3-1,-20-4-16,-99-2 31,191-3-30,-16 1-5,0 2 0,-6 1 4,-15 6-13,-1-3 1,-5-2 12,56-5 0,-52 6-7,-54 11 7,7 10 0,-39 3 0,131-27 0,1 1-1,0 0 1,0 0-1,0 1 1,-8 5 0,5-2-4,0-1 1,-8 2 3,-15 4-22,1 2 1,0 2 0,1 1-1,1 1 1,1 2 0,1 1-1,-15 15 22,25-21-7,-1 0-1,-22 11 8,-8 4-2,19-9-5,-23 8 7,36-20-5,0 1-1,1 1 1,1 1 0,0 1 0,-16 15 5,14-8-10,1 2 1,1 0 0,1 1-1,1 1 1,2 1 0,0 0-1,2 1 1,0 1 0,2 0-1,-4 20 10,1 3 5,3 1-1,2-1 1,2 2-1,3-1 1,2 40-5,3-52 17,2 0 0,8 36-17,23 78 14,-30-138-7,1 0 1,0-1-1,1 1 1,1-1-1,0 0 1,9 11-8,-11-18 17,1 0-1,0 0 1,1-1 0,0 0 0,0 0 0,1 0 0,-1-1 0,1 0 0,1-1 0,-1 0 0,6 2-17,8 3 41,0-2 0,1 0 0,-1-2 0,22 3-41,-31-6 9,115 32 12,-74-18-53,2-2-1,14-1 33,-24-8-373,0-1-1,9-3 374,-28-2-1694,1-1 0,15-4 1694,-8-1-2258</inkml:trace>
  <inkml:trace contextRef="#ctx0" brushRef="#br0" timeOffset="97732.134">2467 3503 2897,'-21'0'332,"0"2"1,-1 0 0,1 1-1,0 2 1,1 0-1,-1 1 1,-8 4-333,2 1 123,15-7-96,0 1 0,0 1 0,1 0 0,-4 3-27,-6 6 33,0 2 1,1 0-1,-2 5-33,20-21 20,1 1 19,0 0 0,-1-1 0,1 1 0,-1-1 0,1 0 0,-1 1 0,0-1 0,1 0 0,-1 0 1,0 0-1,0 0 0,0-1 0,0 1 0,0 0 0,0-1 0,0 1 0,-2-1-39,4 0 23,0 0 0,0 0 0,-1 0 0,1 0 0,0 0 0,0 0 0,0 0 0,0 0-1,0 0 1,0 0 0,-1 0 0,1 0 0,0 0 0,0 0 0,0 0 0,0 0 0,0-1 0,0 1 0,0 0 0,0 0 0,-1 0 0,1 0 0,0 0 0,0 0 0,0 0-1,0-1 1,0 1 0,0 0 0,0 0 0,0 0 0,0 0 0,0 0 0,0 0 0,0-1 0,0 1 0,0 0 0,0 0 0,0 0 0,0 0 0,0 0 0,0 0 0,0-1-1,0 1 1,0 0-23,6-10 353,81-69-39,-73 67-292,48-46 246,59-39-268,170-103 356,-178 127-258,108-67 40,86-35-47,-264 152-87,237-116 26,-191 99 0,-88 40-27,0 0 1,0 0 0,0-1 0,0 1-1,0-1 1,0 1 0,0-1-1,0 1 1,0-1 0,-1 1 0,1-1-1,0 0 1,0 0 0,-1 1 0,1-1-1,0-1-3,-1 2 7,0-1 0,-1 1 0,1-1 0,0 1 0,-1-1 0,1 1 0,-1 0 0,1-1 0,-1 1 0,1 0 0,-1-1 0,1 1 0,-1 0 0,1 0 0,-1-1 0,1 1 0,-1 0 0,1 0 0,-1 0-7,-13-7 133,11 6-133,0-1 1,0 1-1,0 0 1,0 0-1,-1 0 1,1 1-1,0-1 0,0 1 1,0 0-1,-4 0 0,-23-3-1,-114-21-14,128 20 9,1 0 0,1-1 0,-1-1 0,-10-5 6,7 3-12,0 1 0,-3 0 12,0 0-5,-1 2 1,0 0-1,0 2 1,-1 0-1,1 1 1,-1 2-1,1 0 1,-15 3 4,20 0-14,9 0-16,8-3 28,0 0 1,0 0-1,0 0 0,0 1 0,0-1 0,0 0 1,0 0-1,0 0 0,0 0 0,0 0 1,0 0-1,0 0 0,-1 0 0,1 0 0,0 0 1,0 1-1,0-1 0,0 0 0,0 0 1,0 0-1,0 0 0,0 0 0,0 0 0,0 0 1,0 0-1,0 0 0,0 1 0,0-1 0,0 0 1,0 0-1,0 0 0,0 0 0,0 0 1,0 0-1,0 0 0,0 0 0,0 1 0,1-1 1,-1 0-1,0 0 0,0 0 0,0 0 0,0 0 1,0 0-1,0 0 2,11-4-48,38 1 49,-3-2 2,0 1-6,34 0 3,-60 5 1,0 0 0,0 1 0,0 1 0,0 0 0,-1 2 0,0 0 0,0 2 0,4 1-1,-12-2 9,-1 1 1,0 0-1,0 0 0,-1 1 0,0 0 0,-1 0 0,6 8-9,-6-8 11,1 1 10,-1 0-1,0 1 1,0 0-1,-1 1 1,3 4-21,-8-10 10,0 0-1,0 0 1,0 0-1,0 0 1,-1 0-1,0 1 1,0-1-1,0 1 1,-1-1-1,0 0 1,0 1-1,0-1 0,-1 1 1,0 1-10,-1 4 9,-1 0 1,0-1 0,-1 1-1,0-1 1,-1 0-1,0 0 1,0 0-1,-6 7-9,-13 14-442,-25 27 442,16-20-456,-88 107-2747,58-78 979</inkml:trace>
  <inkml:trace contextRef="#ctx0" brushRef="#br0" timeOffset="102129.166">681 3867 2889,'-85'-5'2109,"66"1"-864,15-3 105,3 2-417,-1 2-531,1 2-130,0 0-1,1 0 1,-1-1 0,1 1 0,-1 0 0,1 0-1,-1 0 1,1 0 0,0 0 0,0 0-1,-1-1 1,1 0-272,-4-7 2027,4 9-1903,-1-1 0,1 0-1,-1 1 1,1-1 0,0 0 0,-1 1-1,1-1 1,0 0 0,-1 0 0,1 1-1,0-1 1,0 0 0,0 0 0,-1 0-124,2 53 1,1-1 0,4 4-1,-2-19 4,1 5 20,-1 22-24,-3-43 9,1 1 0,1 0 0,2 4-9,-1-6 10,-1 0 0,-1 0-1,0 14-9,-3-16 8,2 0 0,0 0 0,1 0-1,1 0 1,4 12-8,0 1 17,-1 0 1,2 18-18,-1-11 19,-5-31 6,0 1 0,-1 0 1,1 0-1,-2 0 0,1-1 1,-1 1-1,0 6-25,0-1 153,-1 0 50,1-12-186,0 0 1,0 1-1,-1-1 1,1 0-1,0 0 1,0 1-1,0-1 0,-1 0 1,1 1-1,0-1 1,0 0-1,-1 0 1,1 0-1,0 1 0,0-1 1,-1 0-1,1 0 1,0 0-1,-1 0 0,1 0 1,0 1-1,-1-1 1,1 0-1,0 0 1,-1 0-1,1 0 0,0 0 1,-1 0-1,1 0 1,0 0-18,-13-18 803,5 3-797,1 0 0,1 0 0,0-1 0,1 0 0,0 0 1,1 0-1,1-1 0,1-2-6,1 12 1,1 1 1,0-1 0,0 0-1,1-5-1,0 1 3,0-10 6,-2-1 0,-1 1 0,-4-15-9,1 0 11,-3-15 5,-5-12-16,2 10 0,1-10 0,-6-67-15,15 116 13,1 0 1,0 0-1,1 0 1,0 0-1,2 0 1,-1 0-1,4-8 2,-1 4-1,-2 0-1,0 0 0,-1 0 1,0-15 1,-4-24-7,8 4-1,-7 6 1,0 30 4,1 1-1,0-1 1,1 0 3,2 3-6,0-1 1,1 1 0,0 0-1,1 0 1,4-7 5,35-71-45,-39 82 39,4-5-6,-1 0 0,2 0-1,0 1 1,1 0 0,11-11 12,-4 8-21,0 1-1,1 1 1,1 0-1,0 2 22,-17 11-2,16-11-22,0 1-1,1 1 1,3 0 24,-16 8-11,0 0 0,0 1 0,0 0 0,0 0 0,1 1 0,-1 0 0,0 0 0,1 0 0,-1 1 0,1 0 0,6 2 11,-10-2-6,0 1 0,0 0 0,-1 0-1,1 0 1,0 1 0,-1-1-1,0 1 1,1 0 0,-1 0 0,0 0-1,0 0 1,0 1 0,0-1-1,2 3 7,-1-1-5,-1 1-1,1 0 0,-1 0 0,0 0 1,-1 0-1,1 0 0,-1 1 0,0-1 0,0 1 6,3 13-5,-1 0 0,-2 1-1,1-1 1,-2 0 0,-1 5 5,0 5 11,-2-1 0,-1 1 1,-1-1-1,-1 0 1,-2-1-1,0 1 0,-2-1 1,-2-1-1,0 1 0,-1-2 1,-2 1-12,-1-1 19,0 0 0,-1-2 0,-1 0 0,-2-1 0,0-1 0,-1 0 1,-1-2-1,-1 0 0,0-2 0,-25 15-19,7-9 112,-34 14-112,60-31-92,0 0-1,0-1 0,0-1 1,-1 0-1,0-1 0,0-1 1,-5 0 92,19-1-93,1-1 1,-1 0 0,0 0 0,0 0 0,1 0-1,-1 0 1,0 0 0,0 0 0,0 0-1,1 0 1,-1 0 0,0 0 0,0-1 0,1 1-1,-1 0 1,0 0 0,0-1 0,1 1-1,-1-1 1,0 1 0,1 0 0,-1-1 0,0 1-1,1-1 1,-1 0 0,1 1 0,-1-1-1,1 1 1,-1-1 0,1 0 0,0 1 0,-1-1 92,1-1-344,0 0 0,0 1 0,1-1 0,-1 0 0,0 1 1,1-1-1,-1 1 0,1-1 0,-1 1 0,1-1 0,0 1 1,0-1-1,0 1 0,0 0 0,0-1 0,0 1 344,19-21-4854</inkml:trace>
  <inkml:trace contextRef="#ctx0" brushRef="#br0" timeOffset="102760.67">1188 3952 4441,'99'-167'2324,"-96"162"-2080,-1 0 0,0 0 0,0 0 0,0 0 0,0-1 0,0-2-244,-2 7 64,0 0 0,0 1-1,0-1 1,0 0-1,0 0 1,0 1-1,0-1 1,0 0 0,0 1-1,0-1 1,0 0-1,-1 1 1,1-1-1,0 0 1,0 1 0,-1-1-1,1 0 1,0 1-1,-1-1 1,1 1-1,0-1 1,-1 1 0,1-1-1,-1 0-63,0 1 118,-1 0 0,1-1 0,0 1 0,0 0 0,0 0 0,-1-1 0,1 1-1,0 0 1,0 0 0,-1 1 0,1-1 0,0 0 0,0 0 0,-1 1 0,1-1 0,0 0 0,0 1-1,0-1 1,0 1 0,-1 0-118,-2 2 160,0-1-1,1 1 0,-1 0 0,1 1 1,-1-1-1,1 1 0,0-1 0,1 1 1,-1 0-1,1 0 0,-3 4-159,-1 2 201,5-7-171,-33 50 829,4 2 0,-24 56-859,35-63 318,2 1 0,-5 27-318,16-52 37,2 0 0,0 0 0,2 0 0,1 1 0,0-1 0,3 16-37,-1-31 0,0-1 0,1 1 1,0-1-1,0 0 1,1 0-1,0 0 1,0 0-1,0 0 1,2 1-1,-1-4 0,-1 0 0,0-1 0,1 1 0,0-1 1,0 0-1,0 0 0,1 0 0,-1-1 0,1 1 1,0-1-1,0 0 0,0-1 0,4 2 0,1 0 4,0-1 1,0 0-1,0-1 0,0 0 0,0-1 1,0 0-1,7 0-4,0-2 20,0 0 1,1 0-1,14-5-20,-17 3 35,0 0 0,0-2 0,0 0 1,0-1-1,-1 0 0,0-1 0,0 0 0,1-3-35,-5 3 62,0-1-1,-1 0 0,0 0 0,-1-1 0,0 0 1,0-1-1,-1 1 0,0-1 0,-1-1 1,0 1-1,0-3-61,-2 5 37,2-3 15,0 0 0,-1-1 0,-1 0 0,0 0 0,-1 0 0,0 0 0,0-8-52,-1-15 51,-2 1 0,-1 0 0,-2 0 0,-2 0 0,0 0 0,-6-14-51,2 23 14,0 1 1,-1 0 0,-1 0-1,-2 1 1,-12-17-15,17 27 6,-2 0 0,1 0 0,-2 1 0,0 0 0,-11-10-6,16 17-29,0 1 0,1 0 0,-1 0 0,-1 0 0,1 1 0,0 0 0,-1 0 0,0 1 0,0 0 0,1 0 0,-1 0 0,0 1 0,-5 0 29,8 0-123,1 1 0,0 0 0,-1 1-1,1-1 1,0 1 0,-1-1 0,1 1-1,0 0 1,0 0 0,-1 1 0,1-1-1,0 0 1,-2 3 123,0-1-677,0 1 0,1 0 0,-1 0 0,1 0 0,0 1 0,0 0 0,-1 2 677,-17 25-3902</inkml:trace>
  <inkml:trace contextRef="#ctx0" brushRef="#br0" timeOffset="103393.174">1765 3907 2401,'21'-6'984,"0"-2"1,0-1-985,-20 9 70,0 0 0,0 0 0,-1-1 0,1 1-1,-1 0 1,1-1 0,0 1 0,-1 0 0,1-1-1,-1 1 1,1-1 0,-1 1 0,1-1 0,-1 0-1,1 1 1,-1-1 0,0 1 0,1-1 0,-1 0 0,0 1-1,1-1 1,-1 0 0,0 1 0,0-1 0,0 0-1,1 1 1,-1-1 0,0 0 0,0 0 0,0 1-1,0-1 1,-1 0 0,1 1 0,0-1 0,0 0 0,0 0-1,0 1 1,-1-1 0,1 0 0,0 1 0,-1-1-1,1 1 1,0-1 0,-1 0-70,-1-5 793,3-1 303,3-8 845,-4 15-1880,0 0 1,0 0-1,0 0 1,0-1-1,0 1 1,0 0-1,0 0 1,0 0-1,0 0 1,0-1-1,0 1 1,0 0-1,0 0 1,0 0-1,0 0 1,0 0-1,0-1 0,0 1 1,0 0-1,0 0 1,0 0-1,0 0 1,0-1-1,0 1 1,0 0-1,0 0 1,-1 0-1,1 0 1,0 0-1,0 0 1,0-1-1,0 1 1,0 0-1,0 0 0,0 0 1,-1 0-1,1 0 1,0 0-1,0 0 1,0 0-1,0 0 1,0 0-1,-1 0 1,1 0-1,0-1 1,0 1-1,0 0 1,0 0-1,-1 0 1,1 0-1,0 0 0,0 0 1,0 1-1,0-1 1,0 0-1,-1 0 1,1 0-1,0 0 1,0 0-1,0 0 1,0 0-1,-1 0-61,0 1 72,0 0 0,0-1 0,1 1 0,-1 0 0,0 0 0,0 0 1,0 0-1,0 0 0,1 0 0,-1 0 0,1 0 0,-1 0 0,0 1-72,-5 9 182,-15 27 73,2 1 0,2 1 1,-3 14-256,12-34 123,1 1 1,1 0 0,-3 21-124,8-35 27,1 1 0,-1-1 0,1 1 0,1 0 1,0-1-1,0 1 0,0-1 0,1 0 0,0 1 0,0-1 0,2 2-27,0 0 46,0 1 1,0-1-1,1 0 0,1 0 1,-1 0-1,5 4-46,-7-10 14,-1 0 0,0-1-1,1 1 1,0-1 0,0 0-1,0 0 1,0 0 0,0 0-1,0-1 1,0 1 0,0-1 0,1 1-1,-1-1 1,1 0 0,-1-1-1,1 1 1,-1-1 0,1 1 0,-1-1-1,2 0-13,3-1 24,0 0 1,0 0-1,0-1 0,0 0 0,-1 0 0,1 0 0,-1-1 1,1-1-1,-1 1 0,0-1 0,0-1 0,0 1 0,-1-1 1,1 0-1,-1 0 0,0-1 0,-1 0 0,3-3-24,8-12 63,0-2-1,-1 0 0,-1 0 0,5-16-62,-14 31 25,-1 0 0,-1 0 0,1 0 0,-1-1 0,-1 1 0,2-7-25,-4 15 2,0-1 0,0 0 1,0 1-1,0-1 1,0 1-1,0-1 0,0 1 1,0-1-1,0 1 0,0-1 1,0 0-1,0 1 0,0-1 1,0 1-1,-1-1 0,1 1 1,0-1-1,0 1 1,-1-1-3,1 1 0,-1 0 0,1 0 0,0-1 1,0 1-1,-1 0 0,1 0 1,0 0-1,0 0 0,-1 0 1,1 0-1,0 0 0,-1 0 0,1 0 1,0 0-1,0 1 0,-1-1 1,1 0-1,0 0 0,0 0 1,-1 0-1,1 0 0,0 0 1,0 0-1,0 1 0,-1-1 0,1 0 0,-14 15-22,11-8 9,1 0 0,-1 0 0,1 0-1,0 1 1,1-1 0,0 1 0,0-1-1,0 1 1,1-1 0,0 1 0,1 0 13,-1-1-7,1-1 1,0 0-1,0 0 1,0 0-1,1 0 1,0 0 0,0 0-1,0-1 1,1 1-1,0-1 1,0 1-1,0-1 1,4 4 6,0-3-1,0 0 1,0-1-1,1 0 0,-1-1 1,1 1-1,0-1 0,0-1 1,1 0-1,-1 0 0,1 0 1,-1-1-1,1-1 0,0 1 1,3-1 0,-1-1 8,1 0 0,-1-1 0,1 0 1,-1 0-1,0-1 0,0-1 0,0 0 0,0-1 1,0 0-1,-1 0 0,0-1 0,0 0 1,0-1-1,0 0 0,8-8-8,-7 5 20,-1 0 0,0 0 0,0-1 0,-1-1 0,0 1 0,-1-2 0,0 1 0,0-1 0,-2 0 0,1-1-1,-2 1 1,5-14-20,-8 18 12,0 0-1,0 0 0,-1-1 0,0 1 1,-1 0-1,1-1 0,-2 1 1,1 0-1,-1-1 0,-1 1 0,1 0 1,-1 0-1,-1 0 0,1 0 0,-2 0 1,1 1-1,-1-1 0,0 1 0,-4-5-11,1 2 4,-1 0-1,0 0 1,-1 1-1,0 0 1,-1 1-1,0 0 1,0 0-1,0 1 1,-1 1-1,0 0 1,-1 0-1,-5-1-3,1 1-79,0 0 0,0 2 0,0 0 0,-1 0-1,-8 1 80,21 3-171,0-1-1,1 2 0,-1-1 0,0 0 0,0 1 0,1-1 0,-1 1 0,0 0 0,1 0 1,-4 2 171,6-3-266,0 1 0,-1 0 1,1-1-1,0 1 1,0 0-1,0 0 0,0 0 1,0-1-1,0 1 1,0 0-1,0 1 1,0-1-1,1 0 0,-1 0 1,0 0-1,1 0 1,-1 1-1,0-1 0,1 0 1,0 0-1,-1 1 1,1-1-1,0 0 0,0 1 1,0-1-1,-1 1 1,2-1-1,-1 0 266,3 15-4585</inkml:trace>
  <inkml:trace contextRef="#ctx0" brushRef="#br0" timeOffset="103776.175">2588 3986 3593,'28'0'3194,"-1"-2"1,22-3-3195,-36 2 635,0 0 0,0 0 0,-1-1 0,1 0 0,-1-1 0,10-6-635,17-9 661,-23 13-421,0-2 0,-1 0 0,13-9-240,-21 12 57,0 0 1,0-1 0,0 0 0,0 0 0,-1 0 0,-1-1 0,1 0 0,-1 0 0,1-4-58,-4 9 13,-1 0 0,1-1 1,-1 1-1,0-1 0,0 1 0,0-1 0,-1 1 1,1-1-1,-1 0 0,0 1 0,0-1 1,0 0-1,0 1 0,-1-1 0,0 0 1,0 1-1,0-1 0,0 1 0,0-1 1,0 1-1,-1 0 0,0 0 0,0-1 1,0 1-1,-1-1-13,1 1 10,-1 0 0,0 1 0,0-1 0,1 1 0,-2-1 0,1 1 0,0 0 0,0 0 0,-1 1 0,1-1 0,-3 0-10,-2-1 14,-1 1 1,1-1-1,-1 2 1,-1-1-15,-1 1 7,-1 1 1,1 0-1,-1 0 1,1 1 0,0 1-1,-1 0 1,1 0-1,0 1 1,0 0-1,0 1 1,-1 2-8,-6 2-1,1 0 0,1 2-1,-1 0 1,2 1 0,-1 0 0,-1 3 1,5-3 1,1 1 1,0 0-1,0 1 0,2 0 1,-1 0-1,2 1 0,-1 0 1,2 1-1,0 0 0,1 0 1,0 0-1,-1 9-1,4-12 13,0 0-1,1 0 0,1 1 1,-1-1-1,2 1 1,0-1-1,0 0 0,1 1 1,1-1-1,0 1 1,1-1-1,0 0 0,1 0 1,0 0-1,1-1 1,1 4-13,-2-9 11,0 0 1,0 0 0,1 0 0,-1 0-1,1-1 1,0 1 0,1-1 0,-1 0 0,1-1-1,0 0 1,6 4-12,1-2 21,0 0 1,0 0-1,0-2 0,1 1 1,10 0-22,2 1 4,0-1 0,1-2 0,0-1 0,-1 0 0,23-3-4,-33-1-448,-1 1 1,1-2-1,-1 0 0,0-1 1,1 0-1,-2-2 1,1 1-1,-1-2 1,0 0-1,9-6 448,-11 5-1045,-1-1 1,0-1-1,3-3 1045</inkml:trace>
  <inkml:trace contextRef="#ctx0" brushRef="#br0" timeOffset="104124.178">3181 3887 3745,'16'-29'794,"1"1"0,2 1 0,6-6-794,-23 31 124,0 0 0,1-1 1,-1 2-1,0-1 1,1 0-1,-1 0 0,1 1 1,0-1-1,-1 1 0,1 0 1,0 0-1,0 0 1,0 0-1,0 0 0,0 1 1,0 0-1,3-1-124,0 1 283,1 1 0,0 0-1,-1 0 1,0 1 0,1-1 0,2 2-283,3 1 419,14 4 280,-1 0 0,-1 2 0,1 0 0,-2 2-1,9 5-698,-22-11 185,0 1-1,-1 0 0,1 0 0,-1 0 0,-1 2 1,1-1-1,-1 1 0,-1 0 0,0 0 1,0 1-1,-1 0 0,0 0 0,0 1-184,-4-3 78,0-1 0,0 1 0,0 0 0,-1 0 1,0 0-1,-1 0 0,0 0 0,0 0 0,-1 0 0,0 0 0,0 0 0,-1 0 0,0 1-78,2-9 1,-1 8 41,-1-1 0,0 0-1,-1 0 1,1-1 0,-1 1-1,0 0 1,-1-1 0,1 0-1,-1 0 1,-3 3-42,-5 5 82,-1-1 1,0-1-1,-8 6-82,16-13 19,0-2-8,0 0 1,0 1-1,1-2 0,-2 1 1,1 0-1,0-1 0,0 0 0,-1-1 1,1 1-1,-1-1 0,0 0 1,1 0-1,-1 0 0,0-1 0,0 0 1,1 0-1,-1-1 0,0 0 1,1 0-1,-1 0 0,0 0 0,1-1 1,0 0-1,-2-1-11,4 2 2,0 0 1,0 0-1,0-1 1,1 1 0,-1-1-1,0 0 1,1 0-1,-1 0 1,1 0-1,0 0 1,0-1-1,0 1 1,0-1-1,0 1 1,0-1-1,1 0 1,-1 0-1,1 0 1,0 0-1,0 0 1,0 0-1,0 0 1,0 0 0,1 0-1,-1 0 1,1 0-1,0 0 1,0-1-1,0-1-2,1-6-1,0 0 0,1 0 0,0-1 0,1 1 0,0 1 1,1-1-1,2-3 1,23-52-22,18-27 22,-17 37-1,-28 53 1,12-26 2,2 1 0,1 0 1,11-12-3,-3 9 48,13-12-48,-29 34-407,1 1 0,-1-1 0,1 1 0,1 1 0,-1 0 0,7-2 407,-15 8-273,-2 0 41,1 1 0,0-1-1,0 1 1,0-1 0,-1 1 0,1 0 0,0 0-1,0-1 1,0 1 0,0 0 0,0 0 0,0 0-1,0 0 233,14 8-3763</inkml:trace>
  <inkml:trace contextRef="#ctx0" brushRef="#br0" timeOffset="105222.688">5099 3601 3953,'-121'-191'1652,"114"179"-977,1 0 1,-6-12-676,12 24 70,0-1 1,-1 0 0,1 1 0,0-1-1,0 0 1,0 0 0,0 1 0,-1-1 0,1 0-1,0 0 1,0 1 0,0-1 0,1 0-1,-1 0 1,0 1 0,0-1 0,0 0 0,1 1-1,-1-2-70,1-2 431,-1 4-404,1 0-1,-1 0 1,0 0-1,0-1 0,0 1 1,0 0-1,0 0 1,0 0-1,0-1 1,0 1-1,0 0 1,0 0-1,0 0 1,1 0-1,-1 0 1,0-1-1,0 1 0,0 0 1,0 0-1,0 0 1,1 0-1,-1 0 1,0 0-1,0 0 1,0 0-1,1 0 1,-1-1-1,0 1 0,0 0 1,0 0-1,0 0 1,1 0-1,-1 0 1,0 0-1,0 0 1,0 0-1,1 0 1,-1 0-1,0 0 0,0 1 1,0-1-1,0 0 1,1 0-1,-1 0 1,0 0-1,0 0 1,0 0-1,0 0 1,1 0-1,-1 0 1,0 1-1,0-1 0,0 0 1,0 0-1,0 0-26,8 9 668,-7-7-562,0 1 0,0-1-1,0 1 1,0 0 0,-1-1-1,1 1 1,-1 0 0,0-1-1,0 1 1,0 0 0,0 0-1,0 0 1,0-1-1,-1 3-105,-1 15 340,2 6 31,-2 1-1,0-1 1,-2 0-1,-1 2-370,-4 28 435,3 1-1,2 0 0,3 44-434,-1 6 227,1-91-155,-1 0 1,-3 12-73,-1 4 163,6-3 79,-1-22-140,1-5-71,-1-1 0,1 0 0,0 0 0,0 0 0,0 0 0,0 1 0,0-1 0,0 0 0,0 0 0,0 0 0,1 0 0,-1 1-31,0-2 19,1 1 1,-1-1-1,1 1 1,-1-1 0,1 1-1,0-1 1,-1 0 0,1 1-1,-1-1 1,1 0-1,0 1 1,-1-1 0,1 0-1,0 0 1,-1 0-1,1 0 1,0 1 0,0-1-1,-1 0 1,1 0-1,0 0 1,-1-1 0,1 1-1,0 0 1,-1 0-1,1 0-19,0 0 11,-1 0-1,1 0 1,-1 0 0,0 0-1,1 0 1,-1 0-1,1-1 1,-1 1-1,1 0 1,-1 0 0,0 0-1,1 0 1,-1-1-1,0 1 1,1 0-1,-1 0 1,0-1 0,1 1-1,-1 0 1,0-1-1,1 1 1,-1 0-1,0-1 1,0 1-1,1 0 1,-1-1 0,0 1-1,0-1-10,1-12 151,-2 3-54,8-16 96,-7 17-158,0 0 0,0 0 0,-1 0 1,-1 1-36,-1-38 56,6-7 7,7-41-63,-2 26 13,11-61 6,-7 59-6,-3-9-13,39-268-15,-45 332-29,-3 15 43,0 0 0,0 0-1,0 0 1,0 0 0,1 0-1,-1 0 1,0 0 0,0 0-1,0 0 1,0 0-1,0 0 1,0 0 0,0 0-1,0 0 1,0 0 0,0 0-1,0 0 1,0 0 0,0 0-1,0 0 1,0 0 0,0 0-1,0 0 1,0 0 0,0 0-1,1 0 1,-1 0 0,0 0-1,0 0 1,0 0 0,0 0-1,0 0 1,0 0 0,0 0-1,0 0 1,0 0 0,0 0-1,0 0 1,0 0 0,0 0-1,0-1 1,0 1-1,0 0 1,0 0 0,0 0-1,0 0 1,0 0 0,0 0-1,0 0 1,0 0 0,0 0 1,1 22-111,0-15 108,2 73-113,1-13 65,-4 21 51,-1-76 0,0-1 0,1 0 0,0 0 0,1 0 0,1 1 0,0-1 0,0 0 0,1 0 0,1 0 0,-3-8 1,0-1-1,0 0 1,0 0 0,0 0-1,1 0 1,-1-1 0,0 1-1,1 0 1,0-1 0,-1 1-1,1-1 1,0 1 0,0-1 0,0 0-1,0 0 1,0 0 0,0 0-1,0 0 0,0 0 3,-1-1 0,1 1 1,-1-1-1,1 0 0,-1 0 0,1 0 0,-1 1 0,1-1 0,-1-1 0,1 1 0,-1 0 0,1 0 0,-1 0 0,1-1 0,-1 1 0,1-1 1,-1 1-1,0-1 0,1 0 0,-1 0 0,0 1 0,1-1 0,-1 0 0,0 0 0,0-1-3,35-37 85,-2-2 0,-2-2 0,4-9-85,-4 0 38,-2-1-1,16-45-37,-6 14 12,-33 70-13,-5 9-2,1-1-1,-1 1 1,1-1 0,0 1 0,0 0 0,1 0 0,-1 0 0,1 1 0,0 0 0,1-1-1,-1 1 1,1 0 0,0 1 3,-5 2 0,0 1 0,0 0 0,0 0 0,1 0 0,-1 0 0,0 0 0,0 0 0,0 0 0,0 0 0,0-1 0,1 1 0,-1 0 0,0 0 0,0 0-1,0 0 1,0 0 0,1 0 0,-1 0 0,0 0 0,0 0 0,0 0 0,0 0 0,1 0 0,-1 0 0,0 0 0,0 0 0,0 0 0,0 0 0,0 1 0,1-1 0,-1 0 0,0 0 0,0 0 0,0 0-1,0 0 1,0 0 0,1 0 0,-1 0 0,0 1 0,0-1 0,0 0 0,0 0 0,0 0 0,0 0 0,0 0 0,0 1 0,0-1 0,1 0 0,-1 0 0,0 0 0,0 0 0,0 1 0,0-1 0,0 4 11,0 1 0,0-1 0,0 0 0,-1 1 0,1-1 0,-1 1 1,0-1-1,0 0 0,0 0 0,-2 4-11,-3 9 37,-18 85 415,-5 57-452,24-125 44,-18 121 265,5 23-309,14-76 73,4-64-49,-1-28-10,1 0 0,1 0 0,0 0-1,0 0 1,3 10-14,-3-17-51,0 1-1,1-1 1,-1 1-1,1-1 1,-1 0-1,1 0 1,0 0-1,0 0 1,1 0-1,-1 0 1,0-1-1,1 1 1,0-1-1,-1 1 1,1-1-1,0 0 1,0 0-1,1 0 1,0 0 51,4 1-614,-1-1 0,1 0 1,0 0-1,0-1 0,-1 0 0,1 0 1,0 0-1,0-1 0,7-1 614,31-8-3966</inkml:trace>
  <inkml:trace contextRef="#ctx0" brushRef="#br0" timeOffset="106641.696">6148 3630 2537,'-32'3'679,"17"-2"242,0 0 0,0 2 0,-13 3-921,13-3 803,-30 9 731,41-10-1441,1-1 0,-1 0 1,1 1-1,0 0 1,0 0-1,0 0 1,0 0-1,0 1 0,0-1 1,0 1-1,0 0-93,0 1 74,-2 2 9,6-6-79,-1 0-1,0 1 0,1-1 0,-1 0 0,1 1 0,-1-1 0,0 0 0,1 0 0,-1 1 0,1-1 0,-1 0 0,1 0 0,-1 0 0,1 0 0,-1 0 0,1 0 0,-1 0 0,1 0 0,-1 0 0,1 0 0,-1 0 0,1 0-3,12 1 83,-1-1-1,1-1 1,0 0-1,-1 0 1,1-1-1,-1-1 1,0 0-1,0-1 0,7-3-82,11-6 516,-2-1-1,0-1 1,9-7-516,-32 19 72,0 0-1,-1-1 1,1 1-1,-1-1 1,0 0 0,0 0-1,0 0 1,-1-1 0,1 1-1,-1-1 1,1-2-72,-2 3 72,0-1 0,-1 1-1,1 0 1,-1 0 0,0-1 0,0 1 0,-1 0 0,1-1-1,-1 1 1,0-1 0,0 1 0,-1 0 0,1-1 0,-2-2-72,-2-16 531,-7-17-531,9 33 22,-1 1 0,1 0 1,-1 0-1,0 0 0,0 1 0,-1-1 1,0 1-1,-3-4-22,6 8 1,0 0 0,-1-1 1,1 1-1,-1 0 0,1 1 0,-1-1 1,1 0-1,-1 0 0,0 1 0,1-1 0,-1 1 1,0-1-1,1 1 0,-1 0 0,0-1 0,0 1 1,1 0-1,-1 0 0,0 1 0,0-1 0,0 0 1,1 0-1,-1 1 0,0-1 0,1 1 1,-2 0-2,-6 3-11,-1 0 1,1 1-1,0 0 1,-3 3 10,7-5-5,-15 11-17,1 2 0,0 0-1,1 1 1,-8 11 22,-12 11 3,12-13 35,1 1 1,-10 15-39,26-30 30,0 1 0,1 0 1,1 0-1,0 1 0,1 0 1,0 1-1,-1 5-30,3-2 43,0 0 0,1 0 0,2 1 0,-1-1 0,2 1 0,1-1 0,0 1 0,1-1 0,3 11-43,-3-21 7,0-1 0,1 0 0,0 0 1,0 0-1,1 0 0,0 0 0,0-1 0,1 0 0,-1 1 0,1-2 1,1 1-1,-1-1 0,1 0 0,0 0 0,0 0 0,0-1 1,1 0-1,0 0 0,0 0 0,1-1-7,4 3 25,1-1 0,0-1 0,0 0 0,0-1 0,1 0 0,-1-1 0,1 0 0,0-2 0,-1 1 0,14-2-25,-16-1 40,1 0 0,-1-1 0,0 0 1,0-1-1,0 0 0,0 0 0,0-1 0,-1-1 0,6-4-40,2-2-1281,0 0 1,-2-2 0,1 0-1,8-11 1281,0-2-3476</inkml:trace>
  <inkml:trace contextRef="#ctx0" brushRef="#br0" timeOffset="107169.7">6743 3111 2793,'13'-76'3395,"-13"53"-1738,-1 21-1486,1 0 0,0 1 0,-1-1 0,1 0 1,0 1-1,0-1 0,1 0 0,-1 0 0,0 1 0,0-1 0,1 0 1,-1 1-1,1-1 0,0-1-171,-1 3 30,0 0 0,1 0 0,-1 0 1,0 0-1,0-1 0,0 1 0,0 0 0,0 0 1,0 0-1,0 0 0,1-1 0,-1 1 0,0 0 1,0 0-1,0 0 0,0 0 0,0-1 0,0 1 1,0 0-1,0 0 0,0 0 0,0-1 0,0 1 1,0 0-1,0 0 0,0 0 0,0 0 0,0-1 1,0 1-1,0 0 0,-1 0 0,1 0 0,0 0 1,0-1-1,0 1 0,0 0 0,0 0 0,0 0 1,0 0-1,-1 0 0,1 0 0,0-1 0,0 1-30,-11-1 1518,11 5-499,-6 230 751,2-198-1491,-2 0-1,-10 30-278,-2 16 266,10-31-139,3-17-41,-2 0-1,-1-1 1,-5 12-86,4-18 34,-23 68 38,27-76-66,1-1 1,0 1-1,1 1 1,2-1-7,0-12 3,1 0 0,1 0-1,-1-1 1,1 1 0,1 0 0,-1 0-1,1-1 1,0 1 0,1-1 0,-1 1-1,1-1 1,0 0 0,1 0 0,0 0 0,2 3-3,-3-6-18,-1-1 0,0 1 0,1-1 0,-1 0 0,1 1 1,0-1-1,0 0 0,0-1 0,0 1 0,0 0 0,0-1 1,0 0-1,1 0 0,-1 0 0,1 0 0,-1 0 0,0-1 1,1 1-1,-1-1 0,1 0 0,-1 0 0,1 0 0,-1-1 1,1 1-1,-1-1 0,1 0 0,-1 0 0,0 0 0,0 0 1,3-2 17,3-1-359,1 0 1,-1-1 0,-1-1 0,1 0 0,-1 0 0,0 0 0,0-1-1,-1 0 1,0-1 0,0 1 0,5-9 358,7-28-3119,6 1-337</inkml:trace>
  <inkml:trace contextRef="#ctx0" brushRef="#br0" timeOffset="107523.705">6566 3624 3249,'-49'-99'1496,"76"79"240,6 7-615,-4-3-377,25 5 56,-3 4-392,-13-4-112,5-3-128,6-3-520,-20 3-1640,18 5 375</inkml:trace>
  <inkml:trace contextRef="#ctx0" brushRef="#br0" timeOffset="107870.205">7058 3071 5089,'10'-18'375,"-3"5"7,1 1-1,-1 0 1,6-5-382,-13 16 22,0 1 1,0 0 0,0-1-1,1 1 1,-1 0-1,0 0 1,0-1 0,0 1-1,1 0 1,-1 0 0,0 0-1,0-1 1,1 1-1,-1 0 1,0 0 0,0 0-1,1 0 1,-1-1 0,0 1-1,1 0 1,-1 0-1,0 0 1,0 0 0,1 0-1,-1 0 1,0 0-1,1 0 1,-1 0 0,0 0-1,1 0 1,-1 0 0,0 0-1,1 0 1,-1 0-1,0 0 1,0 0 0,1 1-1,-1-1 1,0 0 0,1 0-1,-1 0 1,0 1-23,1 1 136,0 0-1,-1 0 1,1 0 0,-1 1 0,1-1 0,-1 0-1,0 1 1,0-1 0,0 0 0,0 1 0,-1 0-136,-4 52 1404,-2 0 0,-5 12-1404,-28 107 1625,14-68-972,23-93-595,-4 19 121,-1-1-1,-2 0 0,-11 24-178,21-54 3,-10 19 141,1 1 1,2 0-1,0 0 1,0 3-145,7-21 48,-1 0 0,0 0 0,0 0 0,0 0 1,-1 0-1,1 0 0,-1 0 0,0 0 1,1 0-1,-1-1 0,0 1 0,-1-1 0,0 2-48,3-4 5,0 0 0,0 0 0,0 0 0,-1 0 0,1 0 0,0 0 0,0 0 0,0 0 0,0 0 0,0 0-1,0 0 1,0 0 0,0 0 0,0 0 0,0 0 0,0 0 0,0 1 0,-1-1 0,1 0 0,0 0 0,0 0-1,0 0 1,0 0 0,0 0 0,0 0 0,0 0 0,0 0 0,0 0 0,0 0 0,0 0 0,0 1 0,0-1-1,0 0 1,0 0 0,0 0 0,0 0 0,0 0 0,0 0 0,0 0 0,0 0 0,0 0 0,0 0 0,0 1-1,0-1 1,0 0 0,0 0 0,0 0 0,0 0 0,0 0 0,0 0 0,0 0 0,1 0 0,-1 0 0,0 0 0,0 0-1,0 0 1,0 0 0,0 0 0,0 1 0,0-1 0,0 0 0,0 0 0,0 0 0,0 0 0,0 0 0,1 0-5,9-1 134,19-8 49,-5-5-133,-2 0-1,0-2 1,-1 0 0,0-2 0,-2 0 0,9-10-50,8-13 2,14-13-19,-44 48 3,1 0 1,0 1-1,1-1 1,-1 1-1,1 1 1,5-3 13,-11 6-8,0 0 1,-1 0-1,1 0 1,0 1-1,0-1 1,0 1-1,0-1 1,-1 1 0,1-1-1,0 1 1,0 0-1,0 0 1,0 0-1,0 0 1,0 1-1,0-1 1,0 0 0,0 1-1,-1 0 1,1-1-1,0 1 1,0 0-1,0 0 1,-1 0 0,1 0-1,1 1 8,1 2-19,-1 0 0,1 0 0,-1 1-1,0-1 1,0 1 0,0 0 0,-1 0 0,1 1 19,1 3-11,0 1 0,-1 0 0,0 0 1,0 0 10,-1-1-3,0 0 0,1-1 0,0 0 0,0 1 0,1-1-1,2 3 5,47 58-824,-51-65 355,0 0-1,1-1 1,-1 1 0,1-1 0,0 1 0,0-1 0,0 0 0,0 0 0,1 0 0,-1 0 0,1-1-1,0 1 1,0-1 0,0 0 0,0 0 0,0-1 0,0 1 0,2 0 468,17 1-4662</inkml:trace>
  <inkml:trace contextRef="#ctx0" brushRef="#br0" timeOffset="108203.708">7796 3451 4409,'-3'0'231,"0"-1"1,1 1-1,-1 0 1,0 0-1,0 0 1,1 0-1,-1 0 1,0 1-1,0-1 0,1 1 1,-1 0-1,1-1 1,-1 1-1,-1 1-231,1 0 189,1 0 0,-1 0 1,1 0-1,0 0 0,0 1 0,0-1 0,0 0 0,0 1 0,0 0 0,1-1 0,-1 1 0,1 0 0,-1 1-189,0 2 120,0-1-1,0 1 0,0 0 0,1 0 0,0 1 0,0-1 1,0 0-1,1 0 0,0 0 0,0 0 0,1 1 0,1 4-119,0 2 142,2 0-1,0 0 1,0 0 0,1-1-1,4 7-141,-4-10 48,1 0-1,0 0 0,0-1 1,0 0-1,1 0 0,1-1 1,6 6-48,-7-7 31,0 0 27,1 1 0,0-1 0,0-1 0,1 0 0,-1 0 0,1-1 1,0 0-1,1 0 0,-1-1 0,1 0 0,-1-1 0,1 0 0,0 0 0,0-1-58,3 0 131,-1-1 1,1 0-1,0-1 1,-1 0-1,1-1 1,0 0-1,-1-1 0,0 0 1,0-1-1,4-2-131,-13 4 47,1 1 0,-1 0 1,1-1-1,-1 0 0,0 0 0,0 0 0,0 0 0,0 0 1,0 0-1,0-1 0,0 0 0,-1 1 0,0-1 0,1 0 0,-1 0 1,0-1-1,0 1 0,-1 0 0,1 0 0,-1-1 0,0 1 1,1-1-1,-2 0 0,1 1 0,0-1 0,-1 0 0,1 1 0,-1-5-47,-1 0 48,1 1 0,-1-1 0,0 0 0,-1 0 0,0 1 0,0-1 0,-1 1 0,0-1 0,0 1 0,0 0 0,-1 0 0,0 0 0,-1 1 0,0-1 0,0 1 0,-1-1-48,-5-5-15,0 1 0,-1 1 0,-1-1 0,1 2 0,-2 0 0,1 0 0,-7-1 15,9 4-281,0 2 0,0-1 0,0 1 0,-1 1 0,0 0 0,1 1 0,-1 0 0,0 0 0,0 2 0,0-1 0,0 2 0,-1-1 0,-8 3 281,15-2-452,1 0-1,0 0 0,-1 1 0,1 0 0,0 0 0,0 0 0,-5 3 453,6-2-609,-1 1 0,1-1 0,-1 1 0,1 0 0,1 1 0,-2 1 609</inkml:trace>
  <inkml:trace contextRef="#ctx0" brushRef="#br0" timeOffset="108601.709">8607 3451 2905,'11'-7'970,"-1"-2"0,0 1 1,0-1-1,-1-1 1,0 0-1,5-7-970,-14 16 124,1 0-1,0 1 1,-1-1 0,1 0-1,-1 0 1,1 0-1,-1 0 1,1 0 0,-1 0-1,1 0 1,-1 0-1,0 0 1,0 0 0,0 0-1,1 0 1,-1 0-1,0 0 1,0 0-1,0 0 1,-1 0-124,1 0 77,0 1-1,-1-1 1,1 0 0,0 1-1,-1-1 1,1 0-1,-1 1 1,1-1 0,-1 1-1,1-1 1,-1 1 0,0-1-1,1 1 1,-1-1-1,0 1 1,1-1 0,-1 1-1,0 0 1,1 0-1,-2-1-76,-2 0 164,0 0-1,0 0 0,0 1 0,0 0 0,0-1 0,-1 1 0,1 1 0,0-1 0,-2 1-163,-18 3 87,0 2-1,1 0 1,0 2 0,0 0-1,1 2 1,0 0 0,1 2 0,0 0-1,0 1 1,2 2 0,-1 0-1,2 0 1,-11 13-87,21-18-22,-1 0-1,1 0 1,1 1 0,0-1-1,1 2 1,0-1 0,0 1-1,1 0 1,-2 9 22,5-15-14,1 0-1,0 1 0,0-1 1,0 1-1,1-1 1,0 1-1,0-1 1,1 1-1,0 3 15,0-6-8,0 0 1,0 1 0,1-1-1,0 0 1,0 1-1,0-1 1,0 0-1,0 0 1,1-1 0,0 1-1,0 0 1,0-1-1,0 0 1,1 1 7,2 1 17,0-1 0,0 1 0,1-1 0,-1-1 0,1 1 0,0-1 0,0-1 0,0 1 0,0-1 0,1 0 0,-1-1 0,0 0 0,1 0 0,-1 0 0,1-1 0,-1 0 0,1-1 0,0 0 0,-1 0 0,0 0 0,1-1 0,-1 0 0,0 0 0,0-1 0,0 0 0,0 0 0,-1-1 0,1 0 0,-1 0 0,0 0 0,0-1 0,4-4-17,3-6 85,-1-1 1,0 0-1,-1 0 1,-1-1-1,-1 0 0,0-1 1,5-17-86,6-23 306,11-53-306,-3-23 117,4-76-117,-15 90-11,-5 35-15,-4-1 0,-4-22 26,-1 64-31,-3 43 25,1 0-1,-1 0 1,0 1 0,0-1 0,1 0 0,-1 0 0,0 0-1,0 0 1,0 0 0,0 0 0,0 0 0,-1 0-1,1 0 1,0 0 0,0 0 0,-1 0 0,1 0 0,-1 0 6,1 3-15,-1-1 0,0 1 0,1 0 1,-1 0-1,1 0 0,0 0 0,-1-1 1,1 1-1,0 2 15,-2 10-11,0 0 0,-2 0 0,1 0 1,-4 7 10,-3 9 20,-11 52 185,3 0 1,5 2-1,0 23-205,9-50 124,3 0 0,2 0 0,2-1 0,5 11-124,10 50 324,20 55-324,-31-141 41,1-1 0,2-1 0,10 22-41,6 2 61,-22-45-53,0 0 0,0-1 0,1 1-1,0-1 1,1 0 0,-1 0 0,6 5-8,3 0-945,0-1 1,1 0 0,0-1 944,-3-2-1370,6 4-2379,-9-6-867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1-01T23:14:2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3679 832,'-1'-1'330,"-1"1"0,1 0 0,0 0 0,-1-1 0,1 1 0,-1-1 0,1 1 0,0-1-1,-1 0 1,1 0 0,-1 0-330,2 1 59,0 0 0,0 0 0,0 0 0,0 0-1,-1 0 1,1 0 0,0 0 0,0 0 0,0 0-1,0 0 1,0 0 0,0-1 0,0 1 0,0 0-1,0 0 1,0 0 0,-1 0 0,1 0 0,0 0 0,0 0-1,0 0 1,0 0 0,0 0 0,0 0 0,0-1-1,0 1 1,0 0 0,0 0 0,0 0 0,0 0-1,0 0 1,0 0 0,0 0 0,0-1 0,0 1 0,0 0-1,0 0 1,0 0 0,0 0 0,0 0 0,0 0-1,0 0 1,0-1 0,0 1 0,0 0 0,0 0 0,0 0-1,0 0 1,0 0 0,0 0 0,0 0 0,0-1-1,0 1-58,13 1 1404,63 16-935,-37-7-353,6 3 284,23 0-400,86-4 608,-107-7-478,670-16 963,-52-1-534,-41 37-437,96 2 36,-339-23 40,0-2-56,5-2-27,22-22 44,-89 2-10,182-20 3,-184-6-121,-263 40-27,196-18 24,-146 18-8,72-12 52,-2-9 0,12-14-72,74-29 48,-45 3 51,-178 56-69,-9 5 13,-1-1 1,0-2-1,-1-2 1,0-1 0,0-2-44,-22 14 12,0 0 1,0 0 0,-1-1 0,1 0-1,-1 0 1,1 0 0,-1 0 0,0-1-1,0 0 1,-1 0 0,1 0-1,-1 0 1,1 0 0,-1-1 0,-1 1-1,1-1 1,-1 0 0,1 0 0,-1 1-1,0-1 1,-1 0 0,1-2-13,6-176 297,-6 137-245,-2 21-24,0-1 0,-1 1 0,-3-13-28,-2-13 24,3 13-9,-2 1 0,-4-10-15,2 9 8,2-2 2,5 28-6,-1-1 1,-1 1 0,-2-12-5,-8-12 9,-8-33 6,10 32-2,-1 1 0,-12-26-13,13 32 3,-8-16-2,-1 2 1,-18-29-2,10 27-21,-28-35 21,37 54-14,5 10-1,0 0 1,-2 2 0,1 0-1,-2 1 1,-4-3 14,-14-12-23,-8-5-24,-23-12 47,-2-1-17,4 3-7,-1 5-1,-1 3 1,-26-8 24,27 19-48,0 3 1,-43-6 47,96 26-5,-244-58-37,-194-55 88,402 101-46,-215-61-34,9 35-37,169 29 52,28 4 9,-75-13-6,-25-13 16,-204-51-25,186 58-47,-72 7 72,-200-19-40,26 1-3,287 36-52,-6 8 95,-132 19-94,-59 4 54,68-9 31,189-9-22,2 5 1,-47 20 30,-141 65-69,246-96 67,-61 22 0,-37 4 2,9-3 6,34-8-5,16-5-9,-50 24 8,-233 135-72,298-148 55,0 1 0,-15 18 17,4-5-17,44-35 15,-11 7-13,0 2 0,1 0 1,0 2-1,-10 12 15,24-27-1,-24 31-16,1 1 0,1 1 0,2 2-1,0 0 1,-5 16 17,6-9-4,-1-1-1,-5 4 5,-30 57-46,47-83 30,1 0 0,1 0-1,0 1 1,-4 16 16,1 11-14,2 0 0,2 0-1,1 1 1,0 41 14,5-65-6,1 0 0,0 0 0,2 0 0,0 0-1,1-1 1,1 1 6,12 50-39,8 16 39,-5-21-12,-5-16 4,1-1 1,3-1-1,1-2 0,1 0 1,17 26 7,-19-43 17,1 0 0,1-2-1,1-1 1,1-2 0,1 0 0,1-2 0,0-2 0,5 1-17,-3-4 36,1-2 1,1-1-1,0-3 0,1 0 0,0-3 1,0-1-1,1-3 0,0 0 0,0-3 1,1-2-1,13-1-36,41-5 108,-1-6-1,5-5-107,87-9-218,-150 22-1861,23 2 2079,-5 6-4355,-42-6 2471,-5-1-165</inkml:trace>
  <inkml:trace contextRef="#ctx0" brushRef="#br0" timeOffset="1959.158">5424 1195 1720,'-170'80'1213,"110"-57"63,55-21-971,0 0 0,0 0-1,-1 1 1,1-1 0,0 1-1,0 1 1,1-1 0,-1 1 0,1 0-1,-1 2-304,-22 14 1683,29-21-1543,-1 0-1,1 0 1,-1 0-1,1 0 1,-1 0-1,1 0 1,0 1-1,0-1 1,-1 1-1,1-1 1,0 1-1,-1 0 1,2 0-140,11-3 220,49-11 184,-29 6-280,132-38 487,-109 27-385,23-7 347,48-27-573,154-87 595,30 12-209,-242 103-331,167-55 73,-169 60-102,32-10 61,83-40-87,53-30 128,-228 97-110,0-1-1,0-1 1,0 0-1,0 0 1,-1-1 0,0-1-1,3-2-17,14-12 187,-24 21-165,0 0 0,0-1 0,0 1 0,1 0 0,-1 0 0,0 0 0,0 0 1,0-1-1,1 1 0,-1 0 0,0 0 0,0-1 0,0 1 0,0 0 0,0-1 0,1 1 0,-1 0 0,0 0 1,0-1-1,0 1 0,0 0 0,0-1 0,0 1 0,0 0 0,0-1 0,0 1 0,0 0 0,0-1 0,0 1 1,0 0-1,0-1 0,0 1 0,0 0 0,0-1-22,-8-9 281,-18-11-313,19 16 89,-29-25-38,2-1 0,-18-23-19,46 48 1,-35-42 1,36 41-5,0 1 1,0 0-1,-1 1 1,1 0-1,-1 0 1,0 0-1,-2-1 3,4 3-7,-1 0-1,1 0 1,0 1-1,-1-1 1,1 1 0,-1 1-1,0-1 1,0 1 0,1 0-1,-1 0 1,0 1-1,0 0 1,-4 0 7,-2 3-18,9-3 3,0 1 1,0-1-1,0 1 0,0 0 0,0 0 1,1 0-1,-1 0 0,0 0 0,-1 1 15,2-1-14,1 0 0,-1 0 0,0 0 0,1 0 0,-1 0 0,1 1 0,-1-1 0,1 0 0,0 0 0,-1 1 0,1-1 0,0 0 0,-1 1 0,1-1 0,0 1 0,0-1 0,0 0 0,0 1 0,0-1 0,0 1 14,10 4-162,19 9 175,28 8-13,-37-15 13,1-1 1,0-1 0,1-1-1,-1-2 1,13 0-14,-12-3 21,0 2-1,-1 1 1,1 1 0,-1 2 0,0 1-1,0 0 1,15 10-21,-7-3 32,-21-11-19,0 1 0,0 0 1,6 4-14,-12-6 5,0-1 0,0 1 0,-1 0 0,1-1 0,0 1 0,-1 0 1,1 0-1,-1 1 0,1-1 0,-1 0 0,0 1 0,1-1 0,-1 1 0,0-1 1,0 1-1,0 1-5,-1-3 8,0 1 1,1 0 0,-1 0-1,0-1 1,0 1 0,0 0 0,0 0-1,0-1 1,0 1 0,0 0-1,0 0 1,-1-1 0,1 1 0,-1 0-1,1-1 1,-1 1 0,1-1-1,-1 1 1,0 0-9,-17 27 204,6-11-73,-23 39 358,-18 20-489,-25 40 159,64-92-124,1 1-1,-10 27-34,15-31 20,-2 0 0,0-1-1,-1 0 1,-7 9-20,16-27 6,-1 1-1,1-1 1,-1 0-1,0 0 1,0-1 0,0 1-1,-1 0-5,-4 3 24,3 3 54,0-2-8,6-16-5902,1 3 2394</inkml:trace>
  <inkml:trace contextRef="#ctx0" brushRef="#br0" timeOffset="3759.679">7993 283 680,'54'-165'795,"-52"159"-616,0 0-1,0 0 1,-1 0-1,1 0 1,-1 0-1,0-1 1,0-2-179,-1 1 634,0 6-386,1-1 0,-1 1 0,0 0 0,0 0 0,-1 0-1,1 0 1,0-1 0,0 1 0,-1 0 0,1 0 0,-1 0 0,0 0-1,1 0 1,-1 0 0,0 0 0,0 0 0,0 1 0,0-1-1,0 0 1,0 1 0,0-1 0,0 1 0,-1-1 0,1 1 0,0 0-1,-1-1 1,1 1 0,-1 0 0,1 0 0,-1 1 0,1-1 0,-1 0-1,1 1 1,-1-1 0,0 1 0,1-1 0,-1 1 0,0 0-1,0 0-247,-6 1 118,-1 0-1,1 0 0,-1 1 1,1 1-1,0 0 0,0 0 1,0 1-1,-3 2-117,5-3 72,0 1 0,0 0 0,1 1 0,-1 0 0,1 0 0,0 0 0,0 1 0,0 0 0,1 0 0,-1 1 0,-1 3-72,-20 40 178,-33 50-3,43-74-111,8-14-18,1 0 0,0 1 0,0 0 0,1 0 0,0 1 0,1 0 0,0 0 0,-2 9-46,4-9 33,-1 1 42,0 1-1,0-1 1,-7 14-75,8-20 30,1-1 0,0 1 0,0 0 0,0 0 0,0 0 0,1 1 0,0 1-30,-7 43 151,6-44-122,0-4-12,0 0 0,0 1 0,1-1 1,0 0-1,0 1 0,0-1 0,1 1 1,0 0-1,-1-1 0,2 1 0,-1-1 0,1 1 1,-1-1-1,1 1 0,2 4-17,3 9 48,-3-12-25,0-1 1,-1 1-1,0 1 1,0-1 0,0 0-24,2 16 52,-3-17-38,1 0-1,-1 0 1,-1 0-1,1 0 1,-1 1 0,1-1-1,-2 0 1,1 0-1,-1 0 1,0 3-14,0-6 5,1 1 1,-1 0 0,1-1-1,-1 1 1,1 0 0,0-1-1,1 1 1,-1 0 0,0-1 0,1 1-1,0-1 1,0 1 0,1 4-6,2 0 8,-1 0 1,1 0 0,0-1-1,1 0 1,4 8-9,-4-9 4,-2-3 1,-1 0-1,1 0 1,-1 1 0,0-1-1,0 1 1,0 0-1,0 0 1,0 0-1,0 3-4,1 5 5,8 33 43,-10-43-44,0 1 0,0-1 0,1 0 0,-1 0 0,1 0 0,0 0 0,-1 0 0,1 0 0,0-1 1,0 1-1,1 1-4,7 3 12,-1 0-1,0-1 1,1 0 0,0 0 0,0-2 0,8 3-12,16 3 76,15 1-76,-44-10 6,11 0 15,0-1 0,0-1 1,0 0-1,0-2 0,-1-1 0,1-1 0,1-1-21,6-1 21,-16 5-11,3 0 3,0-1 0,0 0-1,-1-1 1,1-1 0,-1 0 0,4-4-13,30-20 61,-20 15-12,-1-2 0,0-1 0,8-11-49,-19 17 26,-1-1 0,-1 0 0,0-1-1,0 0 1,-1-1 0,0 0 0,-1-1 0,0 0 0,-1-1-1,0 0 1,0-3-26,-4 11 14,-1 0 0,1 0-1,-2 0 1,1 0 0,0 1-1,-1-1 1,0 0 0,-1 0 0,0-5-14,0-23 31,3 8-9,-1 24-20,0 0 0,-1 0 0,0 0 1,0 0-1,1 0 0,-2 0 1,1 0-1,0-2-2,-10-47 16,10 47-14,-1 0 0,-1 1 0,1-1 0,-1 1 0,1 0 0,-3-5-2,3 8 1,0-1 0,-1 0 0,1 0-1,0 0 1,1 0 0,-1 1 0,0-2 0,1 1 0,-1 0 0,1 0 0,-1 0 0,1 0 0,0 0 0,0 0 0,0 0 0,1-1 0,-1 1 0,0 0 0,1 0 0,0 0-1,-1 1 0,1 1 0,-1-1 1,1 0-1,-1 0 0,0 0 1,0 1-1,0-1 0,1 0 1,-1 0-1,-1 0 0,1 0 1,0 0-1,0 1 0,0-2 0,-1 2 1,1 0 0,0 0-1,0 0 1,0-1-1,0 1 1,0 0 0,0 0-1,0 0 1,0-1-1,0 1 1,0 0 0,0 0-1,1 0 1,-1-1-1,0 1 1,1 0 0,-1 0-1,1 0 1,-1 0-1,1 0 1,-1 0 0,1 0-1,-1 0 0,1-1 2,0 0-1,0 0 1,0 0-1,0 0 0,0 0 1,0 0-1,-1 0 1,1-1-1,-1 1 1,0 0-1,1-1 0,-1 1 1,0 0-1,0-1 1,0 1-1,0-2-1,2-18 9,-2 18-7,1 1 0,-1 0-1,0 0 1,1 0-1,-1 0 1,-1 0 0,1 0-1,0 0 1,0 0 0,-1 0-1,1 0 1,-1 0 0,0 0-1,0 0 1,0 0 0,0-1-2,-4-6 3,1 1 0,-1 0 0,-5-8-3,6 11 2,2 2-2,1 1 0,-1-1 1,1 0-1,-1 0 1,1 0-1,0 0 1,0 0-1,0-1 0,-3-12 5,-5-8-2,6 17-1,-1-1 1,1 1 0,-1 0-1,-1-1-2,3 6 1,1 0-1,-1 1 1,0-1-1,-1 1 1,1-1 0,0 1-1,0 0 1,-1 0-1,1 0 1,-1 1-1,1-1 1,-3 0-1,-26-10-10,0 1 1,0 3 0,-30-4 9,-3 6-30,-32 3 30,83 4-185,0 1-1,1 1 0,-1 1 1,0 0-1,1 1 0,-1 1 1,1 0-1,0 1 0,-4 5 186,15-11-286,0 0-1,0-1 0,0 1 1,0 0-1,0 1 0,1-1 1,-1 0-1,0 0 1,0 0-1,1 1 0,-1-1 1,1 0-1,-1 1 0,1-1 1,-1 1-1,1-1 1,-1 1 286,0 2-1116,-3 8-2989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98F2-6BB7-4C6B-976F-05E034066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06005-7692-43A7-A7E1-763CDCCCE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B579A-AC04-4FBA-BE21-8B830DE9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021-F515-4276-8446-B1E80072544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28371-1C17-4850-9D48-21144B311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7F24C-394B-4670-ACAD-578775B0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AD69-84C4-4E25-9BDE-24064D64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5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1628-C944-42BF-8CD6-DC0C3544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F2A4F-8D4D-4EBB-A8C3-1A2A7F015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C1F55-A1AF-442F-831B-E5ABA5D3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021-F515-4276-8446-B1E80072544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91AA7-DF1E-4FCF-BF92-1FE87857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12EAF-253E-477E-994F-78D408A2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AD69-84C4-4E25-9BDE-24064D64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5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65ADAA-E93D-48C3-8AF7-3C69BEE27B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F770C-75A8-4BC7-B0CC-FBFACF298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48942-8348-43F9-9219-4C9A5509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021-F515-4276-8446-B1E80072544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8FE2D-739C-41D4-93BE-BD31AD4B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FF6AB-65B4-4E9D-892A-74ACBB64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AD69-84C4-4E25-9BDE-24064D64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5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DB641-693F-4D18-B4D7-0BEA8104D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B1C91-7477-4330-A617-DE1CDABE6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2485C-6F0A-4B4C-A07C-5C92BBF9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021-F515-4276-8446-B1E80072544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155F5-2C64-466A-9253-3E44E4E35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EFA3F-69BD-43E3-AADA-D39C45C8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AD69-84C4-4E25-9BDE-24064D64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6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4386-4D94-4013-8403-E59E2932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CCE8B-0F7E-4F62-944C-0D081870A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FFDF7-C505-4C7D-8CB2-7AC9FC50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021-F515-4276-8446-B1E80072544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C7EB4-095F-47DF-A91B-88164E6F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AA8C8-0CB7-4DC4-BCD2-A67CA4B2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AD69-84C4-4E25-9BDE-24064D64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0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19EA-04EF-48E0-982E-335886CA2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7C4BD-8B4E-4D0E-81AD-B6859DB09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B42F2-DF7A-4F64-8EFB-5FF814BCF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7116C-70F8-4960-AF74-857B0A8E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021-F515-4276-8446-B1E80072544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58FD1-F0BD-4725-B9A5-DFD9EA9C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A1E25-6EB7-4601-A30B-A026FDF4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AD69-84C4-4E25-9BDE-24064D64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0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A5A8-80AC-47C3-9AAF-3CE54168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A5146-CB57-459E-8ADD-B7CF886AB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F706B-EC79-4B1E-A8E4-F3AD5B884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D52F76-4628-47EA-BF9F-A8B4F51CE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AC21B-FED2-4F02-8553-68DAE5501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D8FDEB-E065-4D13-935A-54428A6A2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021-F515-4276-8446-B1E80072544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816BA4-4555-4120-A43A-91341CB5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C4476E-BAE7-43B4-98DA-F4BBD3773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AD69-84C4-4E25-9BDE-24064D64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5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64A8F-845A-4355-86C1-B6D77E4D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CA0B5-3209-4BAD-A0A8-1F611FE1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021-F515-4276-8446-B1E80072544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C6087-02F9-4EAA-841F-9D884DB7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1725A-63E4-4938-800D-DFA9A6BF4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AD69-84C4-4E25-9BDE-24064D64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6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B8767-319D-4129-BFB0-96E2CBFDB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021-F515-4276-8446-B1E80072544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78E8D-842C-4870-88F4-9BB4A215D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1A6BA-2F72-42A9-B8EF-7C7459C0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AD69-84C4-4E25-9BDE-24064D64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B40D-4376-4E9D-B699-642C0495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0732B-FC7C-4772-9437-4BE3024BA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4D9EF-67D8-4A29-B154-3A8C4CE76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BA1DF-F682-43EF-B081-AD85862E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021-F515-4276-8446-B1E80072544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DB58C-4284-4DFE-A83B-3302045F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7F6EB-7BC1-4A79-9BA6-4BFB2E6C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AD69-84C4-4E25-9BDE-24064D64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4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B050-4845-4A05-B7EF-8DEB9A21F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41B4F-4B70-4F0A-8A04-7BFEF92CB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53486-58DA-43AF-90AF-D9B278BCE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C08DB-3790-4402-A3C8-171A2698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0021-F515-4276-8446-B1E80072544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C44C4-9988-42DF-83A1-ABFE5F3F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09F45-DE95-4198-8684-85C36E88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2AD69-84C4-4E25-9BDE-24064D64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44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37C6-47EB-4BF3-910C-D4FC1CA2B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DC0CC-15B0-4FF9-B235-8E9E68F5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05D0D-8B73-46B5-9D78-AAB0D4A56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A0021-F515-4276-8446-B1E800725445}" type="datetimeFigureOut">
              <a:rPr lang="en-US" smtClean="0"/>
              <a:t>1/10/2019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36884-A9EF-402C-9B7F-527AB4F16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60466-A197-4BDC-B593-622E549F3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2AD69-84C4-4E25-9BDE-24064D64B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43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ustomXml" Target="../ink/ink1.xml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customXml" Target="../ink/ink4.xml"/><Relationship Id="rId5" Type="http://schemas.openxmlformats.org/officeDocument/2006/relationships/customXml" Target="../ink/ink2.xml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3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2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53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image" Target="../media/image520.png"/><Relationship Id="rId4" Type="http://schemas.openxmlformats.org/officeDocument/2006/relationships/customXml" Target="../ink/ink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customXml" Target="../ink/ink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3.png"/><Relationship Id="rId7" Type="http://schemas.openxmlformats.org/officeDocument/2006/relationships/image" Target="../media/image9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9.png"/><Relationship Id="rId4" Type="http://schemas.openxmlformats.org/officeDocument/2006/relationships/image" Target="../media/image6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1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3.png"/><Relationship Id="rId7" Type="http://schemas.openxmlformats.org/officeDocument/2006/relationships/image" Target="../media/image92.png"/><Relationship Id="rId2" Type="http://schemas.openxmlformats.org/officeDocument/2006/relationships/image" Target="../media/image4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79.png"/><Relationship Id="rId4" Type="http://schemas.openxmlformats.org/officeDocument/2006/relationships/image" Target="../media/image6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7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9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670.png"/><Relationship Id="rId3" Type="http://schemas.openxmlformats.org/officeDocument/2006/relationships/image" Target="../media/image590.png"/><Relationship Id="rId7" Type="http://schemas.openxmlformats.org/officeDocument/2006/relationships/image" Target="../media/image650.png"/><Relationship Id="rId12" Type="http://schemas.openxmlformats.org/officeDocument/2006/relationships/image" Target="../media/image66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11" Type="http://schemas.openxmlformats.org/officeDocument/2006/relationships/image" Target="../media/image690.png"/><Relationship Id="rId5" Type="http://schemas.openxmlformats.org/officeDocument/2006/relationships/image" Target="../media/image610.png"/><Relationship Id="rId10" Type="http://schemas.openxmlformats.org/officeDocument/2006/relationships/image" Target="../media/image680.png"/><Relationship Id="rId4" Type="http://schemas.openxmlformats.org/officeDocument/2006/relationships/image" Target="../media/image600.png"/><Relationship Id="rId9" Type="http://schemas.openxmlformats.org/officeDocument/2006/relationships/image" Target="../media/image64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2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1.png"/><Relationship Id="rId2" Type="http://schemas.openxmlformats.org/officeDocument/2006/relationships/tags" Target="../tags/tag4.xml"/><Relationship Id="rId16" Type="http://schemas.openxmlformats.org/officeDocument/2006/relationships/image" Target="../media/image1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6AAE-4201-4860-A748-0EB992A1D1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Non-convex Optimization for Machine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092FD-CB8A-4DBE-AB98-49CEBB2B34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030A0"/>
                </a:solidFill>
              </a:rPr>
              <a:t>Prateek Jain</a:t>
            </a:r>
          </a:p>
          <a:p>
            <a:r>
              <a:rPr lang="en-US" sz="3200" dirty="0">
                <a:solidFill>
                  <a:srgbClr val="00B050"/>
                </a:solidFill>
              </a:rPr>
              <a:t>Microsoft Research India </a:t>
            </a:r>
          </a:p>
        </p:txBody>
      </p:sp>
    </p:spTree>
    <p:extLst>
      <p:ext uri="{BB962C8B-B14F-4D97-AF65-F5344CB8AC3E}">
        <p14:creationId xmlns:p14="http://schemas.microsoft.com/office/powerpoint/2010/main" val="1011199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9A5DE-A3EC-47AB-858A-E0DBE6DF6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C79143-D0F5-472E-B942-47D794632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565" y="1825625"/>
                <a:ext cx="11871298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C79143-D0F5-472E-B942-47D794632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565" y="1825625"/>
                <a:ext cx="11871298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663EED65-82C0-4B8E-821E-EDEA519FB315}"/>
                  </a:ext>
                </a:extLst>
              </p14:cNvPr>
              <p14:cNvContentPartPr/>
              <p14:nvPr/>
            </p14:nvContentPartPr>
            <p14:xfrm>
              <a:off x="9566423" y="727050"/>
              <a:ext cx="2432520" cy="2272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663EED65-82C0-4B8E-821E-EDEA519FB3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57783" y="718051"/>
                <a:ext cx="2450160" cy="2290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694CB451-049D-418A-9C98-68E902B9A8BB}"/>
                  </a:ext>
                </a:extLst>
              </p14:cNvPr>
              <p14:cNvContentPartPr/>
              <p14:nvPr/>
            </p14:nvContentPartPr>
            <p14:xfrm>
              <a:off x="3601223" y="3354690"/>
              <a:ext cx="8255520" cy="8787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694CB451-049D-418A-9C98-68E902B9A8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2223" y="3346050"/>
                <a:ext cx="8273159" cy="896400"/>
              </a:xfrm>
              <a:prstGeom prst="rect">
                <a:avLst/>
              </a:prstGeom>
            </p:spPr>
          </p:pic>
        </mc:Fallback>
      </mc:AlternateContent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1217BF1F-7359-400E-B033-9DE6690D1E1B}"/>
              </a:ext>
            </a:extLst>
          </p:cNvPr>
          <p:cNvCxnSpPr>
            <a:cxnSpLocks/>
          </p:cNvCxnSpPr>
          <p:nvPr/>
        </p:nvCxnSpPr>
        <p:spPr>
          <a:xfrm flipV="1">
            <a:off x="9750903" y="5575413"/>
            <a:ext cx="946768" cy="4207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D32276C-1408-426F-BCAA-47453AD1E32F}"/>
                  </a:ext>
                </a:extLst>
              </p:cNvPr>
              <p:cNvSpPr txBox="1"/>
              <p:nvPr/>
            </p:nvSpPr>
            <p:spPr>
              <a:xfrm>
                <a:off x="6934877" y="5834434"/>
                <a:ext cx="4299704" cy="1069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lit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D32276C-1408-426F-BCAA-47453AD1E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877" y="5834434"/>
                <a:ext cx="4299704" cy="10691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3D501E4-D23F-4615-8B4A-D9383CCBA68C}"/>
              </a:ext>
            </a:extLst>
          </p:cNvPr>
          <p:cNvGrpSpPr/>
          <p:nvPr/>
        </p:nvGrpSpPr>
        <p:grpSpPr>
          <a:xfrm>
            <a:off x="5703757" y="120641"/>
            <a:ext cx="2573144" cy="1484026"/>
            <a:chOff x="5703757" y="120641"/>
            <a:chExt cx="2573144" cy="148402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5951F9B-CC67-47DC-9A80-A0CD05858DCB}"/>
                </a:ext>
              </a:extLst>
            </p:cNvPr>
            <p:cNvGrpSpPr/>
            <p:nvPr/>
          </p:nvGrpSpPr>
          <p:grpSpPr>
            <a:xfrm>
              <a:off x="5703757" y="120641"/>
              <a:ext cx="2573144" cy="1484026"/>
              <a:chOff x="905256" y="4306824"/>
              <a:chExt cx="3744026" cy="218541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C98ECAF-4CBC-4DF7-8641-B57BB27E3986}"/>
                  </a:ext>
                </a:extLst>
              </p:cNvPr>
              <p:cNvGrpSpPr/>
              <p:nvPr/>
            </p:nvGrpSpPr>
            <p:grpSpPr>
              <a:xfrm>
                <a:off x="999943" y="4306824"/>
                <a:ext cx="3319272" cy="2112264"/>
                <a:chOff x="999943" y="4306824"/>
                <a:chExt cx="3319272" cy="2112264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6082DEEE-4742-41B1-8447-99440AEA8A9F}"/>
                    </a:ext>
                  </a:extLst>
                </p:cNvPr>
                <p:cNvCxnSpPr/>
                <p:nvPr/>
              </p:nvCxnSpPr>
              <p:spPr>
                <a:xfrm>
                  <a:off x="1490472" y="4306824"/>
                  <a:ext cx="0" cy="211226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C2F96F9A-23B4-4C72-AEC6-A70FA466D715}"/>
                    </a:ext>
                  </a:extLst>
                </p:cNvPr>
                <p:cNvCxnSpPr/>
                <p:nvPr/>
              </p:nvCxnSpPr>
              <p:spPr>
                <a:xfrm flipH="1">
                  <a:off x="999943" y="6053328"/>
                  <a:ext cx="331927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Freeform 25">
                <a:extLst>
                  <a:ext uri="{FF2B5EF4-FFF2-40B4-BE49-F238E27FC236}">
                    <a16:creationId xmlns:a16="http://schemas.microsoft.com/office/drawing/2014/main" id="{C9A9F58B-8352-4F66-B405-B627A5C6AA86}"/>
                  </a:ext>
                </a:extLst>
              </p:cNvPr>
              <p:cNvSpPr/>
              <p:nvPr/>
            </p:nvSpPr>
            <p:spPr>
              <a:xfrm>
                <a:off x="905256" y="4378645"/>
                <a:ext cx="3282696" cy="1336478"/>
              </a:xfrm>
              <a:custGeom>
                <a:avLst/>
                <a:gdLst>
                  <a:gd name="connsiteX0" fmla="*/ 0 w 3282696"/>
                  <a:gd name="connsiteY0" fmla="*/ 0 h 1438824"/>
                  <a:gd name="connsiteX1" fmla="*/ 1453896 w 3282696"/>
                  <a:gd name="connsiteY1" fmla="*/ 1335024 h 1438824"/>
                  <a:gd name="connsiteX2" fmla="*/ 2706624 w 3282696"/>
                  <a:gd name="connsiteY2" fmla="*/ 1225296 h 1438824"/>
                  <a:gd name="connsiteX3" fmla="*/ 3282696 w 3282696"/>
                  <a:gd name="connsiteY3" fmla="*/ 228600 h 1438824"/>
                  <a:gd name="connsiteX4" fmla="*/ 3282696 w 3282696"/>
                  <a:gd name="connsiteY4" fmla="*/ 228600 h 1438824"/>
                  <a:gd name="connsiteX0" fmla="*/ 0 w 3282696"/>
                  <a:gd name="connsiteY0" fmla="*/ 0 h 1410060"/>
                  <a:gd name="connsiteX1" fmla="*/ 1453896 w 3282696"/>
                  <a:gd name="connsiteY1" fmla="*/ 1335024 h 1410060"/>
                  <a:gd name="connsiteX2" fmla="*/ 2615184 w 3282696"/>
                  <a:gd name="connsiteY2" fmla="*/ 1133856 h 1410060"/>
                  <a:gd name="connsiteX3" fmla="*/ 3282696 w 3282696"/>
                  <a:gd name="connsiteY3" fmla="*/ 228600 h 1410060"/>
                  <a:gd name="connsiteX4" fmla="*/ 3282696 w 3282696"/>
                  <a:gd name="connsiteY4" fmla="*/ 228600 h 1410060"/>
                  <a:gd name="connsiteX0" fmla="*/ 0 w 3282696"/>
                  <a:gd name="connsiteY0" fmla="*/ 0 h 1405369"/>
                  <a:gd name="connsiteX1" fmla="*/ 1453896 w 3282696"/>
                  <a:gd name="connsiteY1" fmla="*/ 1335024 h 1405369"/>
                  <a:gd name="connsiteX2" fmla="*/ 2578608 w 3282696"/>
                  <a:gd name="connsiteY2" fmla="*/ 1115568 h 1405369"/>
                  <a:gd name="connsiteX3" fmla="*/ 3282696 w 3282696"/>
                  <a:gd name="connsiteY3" fmla="*/ 228600 h 1405369"/>
                  <a:gd name="connsiteX4" fmla="*/ 3282696 w 3282696"/>
                  <a:gd name="connsiteY4" fmla="*/ 228600 h 1405369"/>
                  <a:gd name="connsiteX0" fmla="*/ 0 w 3282696"/>
                  <a:gd name="connsiteY0" fmla="*/ 0 h 1336127"/>
                  <a:gd name="connsiteX1" fmla="*/ 1453896 w 3282696"/>
                  <a:gd name="connsiteY1" fmla="*/ 1335024 h 1336127"/>
                  <a:gd name="connsiteX2" fmla="*/ 3282696 w 3282696"/>
                  <a:gd name="connsiteY2" fmla="*/ 228600 h 1336127"/>
                  <a:gd name="connsiteX3" fmla="*/ 3282696 w 3282696"/>
                  <a:gd name="connsiteY3" fmla="*/ 228600 h 1336127"/>
                  <a:gd name="connsiteX0" fmla="*/ 0 w 3282696"/>
                  <a:gd name="connsiteY0" fmla="*/ 0 h 1350644"/>
                  <a:gd name="connsiteX1" fmla="*/ 1453896 w 3282696"/>
                  <a:gd name="connsiteY1" fmla="*/ 1335024 h 1350644"/>
                  <a:gd name="connsiteX2" fmla="*/ 3282696 w 3282696"/>
                  <a:gd name="connsiteY2" fmla="*/ 228600 h 1350644"/>
                  <a:gd name="connsiteX3" fmla="*/ 3282696 w 3282696"/>
                  <a:gd name="connsiteY3" fmla="*/ 228600 h 1350644"/>
                  <a:gd name="connsiteX0" fmla="*/ 0 w 3282696"/>
                  <a:gd name="connsiteY0" fmla="*/ 0 h 228600"/>
                  <a:gd name="connsiteX1" fmla="*/ 3282696 w 3282696"/>
                  <a:gd name="connsiteY1" fmla="*/ 228600 h 228600"/>
                  <a:gd name="connsiteX2" fmla="*/ 3282696 w 3282696"/>
                  <a:gd name="connsiteY2" fmla="*/ 228600 h 228600"/>
                  <a:gd name="connsiteX0" fmla="*/ 0 w 3282696"/>
                  <a:gd name="connsiteY0" fmla="*/ 0 h 1381283"/>
                  <a:gd name="connsiteX1" fmla="*/ 3282696 w 3282696"/>
                  <a:gd name="connsiteY1" fmla="*/ 228600 h 1381283"/>
                  <a:gd name="connsiteX2" fmla="*/ 3282696 w 3282696"/>
                  <a:gd name="connsiteY2" fmla="*/ 228600 h 1381283"/>
                  <a:gd name="connsiteX0" fmla="*/ 0 w 3282696"/>
                  <a:gd name="connsiteY0" fmla="*/ 0 h 1533999"/>
                  <a:gd name="connsiteX1" fmla="*/ 3282696 w 3282696"/>
                  <a:gd name="connsiteY1" fmla="*/ 228600 h 1533999"/>
                  <a:gd name="connsiteX2" fmla="*/ 3282696 w 3282696"/>
                  <a:gd name="connsiteY2" fmla="*/ 228600 h 1533999"/>
                  <a:gd name="connsiteX0" fmla="*/ 0 w 3282696"/>
                  <a:gd name="connsiteY0" fmla="*/ 0 h 1515917"/>
                  <a:gd name="connsiteX1" fmla="*/ 3282696 w 3282696"/>
                  <a:gd name="connsiteY1" fmla="*/ 228600 h 1515917"/>
                  <a:gd name="connsiteX2" fmla="*/ 3282696 w 3282696"/>
                  <a:gd name="connsiteY2" fmla="*/ 228600 h 1515917"/>
                  <a:gd name="connsiteX0" fmla="*/ 0 w 3282696"/>
                  <a:gd name="connsiteY0" fmla="*/ 0 h 1277154"/>
                  <a:gd name="connsiteX1" fmla="*/ 3282696 w 3282696"/>
                  <a:gd name="connsiteY1" fmla="*/ 228600 h 1277154"/>
                  <a:gd name="connsiteX2" fmla="*/ 3282696 w 3282696"/>
                  <a:gd name="connsiteY2" fmla="*/ 228600 h 1277154"/>
                  <a:gd name="connsiteX0" fmla="*/ 0 w 3282696"/>
                  <a:gd name="connsiteY0" fmla="*/ 0 h 1336478"/>
                  <a:gd name="connsiteX1" fmla="*/ 3282696 w 3282696"/>
                  <a:gd name="connsiteY1" fmla="*/ 228600 h 1336478"/>
                  <a:gd name="connsiteX2" fmla="*/ 3282696 w 3282696"/>
                  <a:gd name="connsiteY2" fmla="*/ 228600 h 1336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82696" h="1336478">
                    <a:moveTo>
                      <a:pt x="0" y="0"/>
                    </a:moveTo>
                    <a:cubicBezTo>
                      <a:pt x="728472" y="899160"/>
                      <a:pt x="2398776" y="2374392"/>
                      <a:pt x="3282696" y="228600"/>
                    </a:cubicBezTo>
                    <a:lnTo>
                      <a:pt x="3282696" y="22860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54BC426-966E-4E7D-B5DA-8118394D39A1}"/>
                  </a:ext>
                </a:extLst>
              </p:cNvPr>
              <p:cNvCxnSpPr/>
              <p:nvPr/>
            </p:nvCxnSpPr>
            <p:spPr>
              <a:xfrm flipH="1">
                <a:off x="2212849" y="4781400"/>
                <a:ext cx="2436433" cy="17108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C566B2B-0E81-4077-A842-B8B9BA0777F0}"/>
                    </a:ext>
                  </a:extLst>
                </p:cNvPr>
                <p:cNvSpPr txBox="1"/>
                <p:nvPr/>
              </p:nvSpPr>
              <p:spPr>
                <a:xfrm>
                  <a:off x="7327200" y="876809"/>
                  <a:ext cx="5474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C566B2B-0E81-4077-A842-B8B9BA0777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7200" y="876809"/>
                  <a:ext cx="54748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7296B32-B353-47E2-85BF-5B8BD4DFA79E}"/>
                  </a:ext>
                </a:extLst>
              </p14:cNvPr>
              <p14:cNvContentPartPr/>
              <p14:nvPr/>
            </p14:nvContentPartPr>
            <p14:xfrm>
              <a:off x="1746666" y="4526923"/>
              <a:ext cx="383040" cy="411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7296B32-B353-47E2-85BF-5B8BD4DFA79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38026" y="4518291"/>
                <a:ext cx="400680" cy="429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6FD5B2B-62C9-4045-8CDE-93F5B8901A40}"/>
                  </a:ext>
                </a:extLst>
              </p14:cNvPr>
              <p14:cNvContentPartPr/>
              <p14:nvPr/>
            </p14:nvContentPartPr>
            <p14:xfrm>
              <a:off x="870426" y="4425403"/>
              <a:ext cx="754200" cy="496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6FD5B2B-62C9-4045-8CDE-93F5B8901A4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1786" y="4416763"/>
                <a:ext cx="771840" cy="5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625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51E39-6C9B-4B04-AEAC-DE675876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4279B-171F-4AA1-9FF7-3016701716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Critical points: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b="0" i="0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But: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Optimality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4279B-171F-4AA1-9FF7-3016701716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6405EAD-50C4-47ED-8201-0C1E79723FE8}"/>
                  </a:ext>
                </a:extLst>
              </p:cNvPr>
              <p:cNvSpPr/>
              <p:nvPr/>
            </p:nvSpPr>
            <p:spPr>
              <a:xfrm>
                <a:off x="2785896" y="1655233"/>
                <a:ext cx="2064796" cy="774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6405EAD-50C4-47ED-8201-0C1E79723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896" y="1655233"/>
                <a:ext cx="2064796" cy="774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63042C8-66C0-4888-9273-6A958DFA83E3}"/>
                  </a:ext>
                </a:extLst>
              </p14:cNvPr>
              <p14:cNvContentPartPr/>
              <p14:nvPr/>
            </p14:nvContentPartPr>
            <p14:xfrm>
              <a:off x="6439823" y="1138170"/>
              <a:ext cx="4724280" cy="41792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63042C8-66C0-4888-9273-6A958DFA83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31182" y="1129170"/>
                <a:ext cx="4741921" cy="41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31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4BEA-B847-4861-B2B6-1A1D2F24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Optima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57E3C1-5EAC-4133-855F-A1C0440D2B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1740" y="3785606"/>
                <a:ext cx="1051560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57E3C1-5EAC-4133-855F-A1C0440D2B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740" y="3785606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4A2BD49-1C9C-49C4-854E-890CAF973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3" t="15043" r="32115" b="9931"/>
          <a:stretch/>
        </p:blipFill>
        <p:spPr>
          <a:xfrm>
            <a:off x="7070862" y="1465385"/>
            <a:ext cx="4501660" cy="37279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1B55B98-BA86-4817-B1E8-353843E0904F}"/>
              </a:ext>
            </a:extLst>
          </p:cNvPr>
          <p:cNvCxnSpPr>
            <a:cxnSpLocks/>
          </p:cNvCxnSpPr>
          <p:nvPr/>
        </p:nvCxnSpPr>
        <p:spPr>
          <a:xfrm flipV="1">
            <a:off x="7215339" y="4684524"/>
            <a:ext cx="1175657" cy="926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9E73EFE-C991-4DEC-921A-44F3E8D3338D}"/>
              </a:ext>
            </a:extLst>
          </p:cNvPr>
          <p:cNvSpPr txBox="1"/>
          <p:nvPr/>
        </p:nvSpPr>
        <p:spPr>
          <a:xfrm flipH="1">
            <a:off x="6096000" y="5530388"/>
            <a:ext cx="4619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Local Minima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45FFD5D-F369-468D-8702-ECCB04310D98}"/>
              </a:ext>
            </a:extLst>
          </p:cNvPr>
          <p:cNvSpPr/>
          <p:nvPr/>
        </p:nvSpPr>
        <p:spPr>
          <a:xfrm>
            <a:off x="8390996" y="4460788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93AFA9-4AC2-4E91-BB20-98FD136268A6}"/>
              </a:ext>
            </a:extLst>
          </p:cNvPr>
          <p:cNvSpPr txBox="1"/>
          <p:nvPr/>
        </p:nvSpPr>
        <p:spPr>
          <a:xfrm>
            <a:off x="9500622" y="6480467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academo.org</a:t>
            </a:r>
          </a:p>
        </p:txBody>
      </p:sp>
    </p:spTree>
    <p:extLst>
      <p:ext uri="{BB962C8B-B14F-4D97-AF65-F5344CB8AC3E}">
        <p14:creationId xmlns:p14="http://schemas.microsoft.com/office/powerpoint/2010/main" val="212778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5A541-559F-4DC7-A878-AC0C2DAB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" y="-128361"/>
            <a:ext cx="10515600" cy="1325563"/>
          </a:xfrm>
        </p:spPr>
        <p:txBody>
          <a:bodyPr/>
          <a:lstStyle/>
          <a:p>
            <a:r>
              <a:rPr lang="en-US" dirty="0"/>
              <a:t>First Order Stationary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74D5F1-1B4C-4699-B7DA-CC92C4FB80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714" y="3277054"/>
                <a:ext cx="10515600" cy="4351338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Defined by: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need not be positive semi-definite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74D5F1-1B4C-4699-B7DA-CC92C4FB8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714" y="3277054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0F51B1A-20FC-4168-939E-4A7D0E163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3" t="15043" r="32115" b="9931"/>
          <a:stretch/>
        </p:blipFill>
        <p:spPr>
          <a:xfrm>
            <a:off x="6473371" y="970588"/>
            <a:ext cx="5099151" cy="422273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A52EC3-BCB6-4A85-AC0F-2D24827ACFC2}"/>
              </a:ext>
            </a:extLst>
          </p:cNvPr>
          <p:cNvCxnSpPr>
            <a:cxnSpLocks/>
            <a:endCxn id="8" idx="6"/>
          </p:cNvCxnSpPr>
          <p:nvPr/>
        </p:nvCxnSpPr>
        <p:spPr>
          <a:xfrm>
            <a:off x="6705600" y="2206171"/>
            <a:ext cx="2686455" cy="784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1C73210-5274-4FAA-A9F2-EFF4C37F3A5A}"/>
              </a:ext>
            </a:extLst>
          </p:cNvPr>
          <p:cNvSpPr/>
          <p:nvPr/>
        </p:nvSpPr>
        <p:spPr>
          <a:xfrm>
            <a:off x="9168319" y="2878804"/>
            <a:ext cx="223736" cy="223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6804EF-5C8D-42CE-A136-1D2E258711D4}"/>
              </a:ext>
            </a:extLst>
          </p:cNvPr>
          <p:cNvSpPr txBox="1"/>
          <p:nvPr/>
        </p:nvSpPr>
        <p:spPr>
          <a:xfrm flipH="1">
            <a:off x="3151762" y="1795749"/>
            <a:ext cx="4221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First Order Stationary Point (FOSP)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A6F566-9E40-44CE-8DC5-D38488AEF638}"/>
              </a:ext>
            </a:extLst>
          </p:cNvPr>
          <p:cNvSpPr txBox="1"/>
          <p:nvPr/>
        </p:nvSpPr>
        <p:spPr>
          <a:xfrm>
            <a:off x="9500622" y="6480467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academo.org</a:t>
            </a:r>
          </a:p>
        </p:txBody>
      </p:sp>
    </p:spTree>
    <p:extLst>
      <p:ext uri="{BB962C8B-B14F-4D97-AF65-F5344CB8AC3E}">
        <p14:creationId xmlns:p14="http://schemas.microsoft.com/office/powerpoint/2010/main" val="4035700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46418F-4705-4F2F-AC4C-35A9A9888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2" t="20002" r="46439" b="13900"/>
          <a:stretch/>
        </p:blipFill>
        <p:spPr>
          <a:xfrm>
            <a:off x="6517917" y="1197202"/>
            <a:ext cx="5703266" cy="45329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F5A541-559F-4DC7-A878-AC0C2DAB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" y="-128361"/>
            <a:ext cx="10515600" cy="1325563"/>
          </a:xfrm>
        </p:spPr>
        <p:txBody>
          <a:bodyPr/>
          <a:lstStyle/>
          <a:p>
            <a:r>
              <a:rPr lang="en-US" dirty="0"/>
              <a:t>First Order Stationary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74D5F1-1B4C-4699-B7DA-CC92C4FB80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532" y="926871"/>
                <a:ext cx="10515600" cy="5775486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But,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𝑖𝑛𝑑𝑒𝑓𝑖𝑛𝑖𝑡𝑒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/>
                  <a:t> is not a local minima 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74D5F1-1B4C-4699-B7DA-CC92C4FB8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532" y="926871"/>
                <a:ext cx="10515600" cy="5775486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A52EC3-BCB6-4A85-AC0F-2D24827ACFC2}"/>
              </a:ext>
            </a:extLst>
          </p:cNvPr>
          <p:cNvCxnSpPr>
            <a:cxnSpLocks/>
          </p:cNvCxnSpPr>
          <p:nvPr/>
        </p:nvCxnSpPr>
        <p:spPr>
          <a:xfrm>
            <a:off x="6332706" y="2198451"/>
            <a:ext cx="3263246" cy="1054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1C73210-5274-4FAA-A9F2-EFF4C37F3A5A}"/>
              </a:ext>
            </a:extLst>
          </p:cNvPr>
          <p:cNvSpPr/>
          <p:nvPr/>
        </p:nvSpPr>
        <p:spPr>
          <a:xfrm>
            <a:off x="9518517" y="3170633"/>
            <a:ext cx="223736" cy="223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6804EF-5C8D-42CE-A136-1D2E258711D4}"/>
              </a:ext>
            </a:extLst>
          </p:cNvPr>
          <p:cNvSpPr txBox="1"/>
          <p:nvPr/>
        </p:nvSpPr>
        <p:spPr>
          <a:xfrm flipH="1">
            <a:off x="3180945" y="1795749"/>
            <a:ext cx="4221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First Order Stationary Point (FOSP)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D1308B-597A-48DF-8086-2D6A6CA05687}"/>
              </a:ext>
            </a:extLst>
          </p:cNvPr>
          <p:cNvSpPr txBox="1"/>
          <p:nvPr/>
        </p:nvSpPr>
        <p:spPr>
          <a:xfrm>
            <a:off x="9500622" y="6480467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academo.org</a:t>
            </a:r>
          </a:p>
        </p:txBody>
      </p:sp>
    </p:spTree>
    <p:extLst>
      <p:ext uri="{BB962C8B-B14F-4D97-AF65-F5344CB8AC3E}">
        <p14:creationId xmlns:p14="http://schemas.microsoft.com/office/powerpoint/2010/main" val="556767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C81F2-9319-42A0-8E24-43D2FCDE5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9630" cy="1325563"/>
          </a:xfrm>
        </p:spPr>
        <p:txBody>
          <a:bodyPr/>
          <a:lstStyle/>
          <a:p>
            <a:r>
              <a:rPr lang="en-US" dirty="0"/>
              <a:t>Second Order Stationary Points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B362AB-327A-477A-8894-F62AAACA0A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Second Order Stationary Point (SOSP) if: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≽0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Does it imply local optimality?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B362AB-327A-477A-8894-F62AAACA0A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2153B75-EE66-46AF-8B22-76C673062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3" t="15043" r="32115" b="9931"/>
          <a:stretch/>
        </p:blipFill>
        <p:spPr>
          <a:xfrm>
            <a:off x="7070862" y="1465385"/>
            <a:ext cx="4501660" cy="37279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DD876A-04C3-4B95-808A-520104ABBA72}"/>
              </a:ext>
            </a:extLst>
          </p:cNvPr>
          <p:cNvCxnSpPr>
            <a:cxnSpLocks/>
          </p:cNvCxnSpPr>
          <p:nvPr/>
        </p:nvCxnSpPr>
        <p:spPr>
          <a:xfrm flipV="1">
            <a:off x="7215339" y="4684524"/>
            <a:ext cx="1175657" cy="9263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821D2D4-0E94-4D38-BB69-D90FFF8622BB}"/>
              </a:ext>
            </a:extLst>
          </p:cNvPr>
          <p:cNvSpPr txBox="1"/>
          <p:nvPr/>
        </p:nvSpPr>
        <p:spPr>
          <a:xfrm flipH="1">
            <a:off x="3995638" y="5530388"/>
            <a:ext cx="4619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Second Order Stationary Point (SOSP)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792A32-BF5B-4941-8936-AD4F74F70D77}"/>
              </a:ext>
            </a:extLst>
          </p:cNvPr>
          <p:cNvSpPr/>
          <p:nvPr/>
        </p:nvSpPr>
        <p:spPr>
          <a:xfrm>
            <a:off x="8390996" y="4460788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73E1AF-DA00-49A1-9E54-BB4393BB2C4D}"/>
              </a:ext>
            </a:extLst>
          </p:cNvPr>
          <p:cNvSpPr txBox="1"/>
          <p:nvPr/>
        </p:nvSpPr>
        <p:spPr>
          <a:xfrm>
            <a:off x="9500622" y="6480467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academo.org</a:t>
            </a:r>
          </a:p>
        </p:txBody>
      </p:sp>
    </p:spTree>
    <p:extLst>
      <p:ext uri="{BB962C8B-B14F-4D97-AF65-F5344CB8AC3E}">
        <p14:creationId xmlns:p14="http://schemas.microsoft.com/office/powerpoint/2010/main" val="265920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243C-329A-4742-8B90-9EB795B87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Order Stationary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E4FB7-4CB6-4FBA-A615-1AB77A13D4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−3 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=0⇒0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𝑆𝑂𝑆𝑃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5E4FB7-4CB6-4FBA-A615-1AB77A13D4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B8D152A-765F-4E31-86EA-8AEB6FF20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18" r="40714" b="6878"/>
          <a:stretch/>
        </p:blipFill>
        <p:spPr>
          <a:xfrm>
            <a:off x="6908883" y="1988456"/>
            <a:ext cx="5021859" cy="346891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8D2D79C-F537-4191-BECB-929F6FA2223E}"/>
              </a:ext>
            </a:extLst>
          </p:cNvPr>
          <p:cNvCxnSpPr>
            <a:cxnSpLocks/>
            <a:stCxn id="6" idx="0"/>
            <a:endCxn id="7" idx="2"/>
          </p:cNvCxnSpPr>
          <p:nvPr/>
        </p:nvCxnSpPr>
        <p:spPr>
          <a:xfrm flipV="1">
            <a:off x="8668211" y="3540868"/>
            <a:ext cx="569091" cy="197450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5D323C5-4096-4619-A7EC-758B487BFB22}"/>
              </a:ext>
            </a:extLst>
          </p:cNvPr>
          <p:cNvSpPr txBox="1"/>
          <p:nvPr/>
        </p:nvSpPr>
        <p:spPr>
          <a:xfrm flipH="1">
            <a:off x="6358664" y="5515377"/>
            <a:ext cx="4619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Second Order Stationary Point (SOSP)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590FB46-A8B3-4F7D-9C8C-BD8CC7488E56}"/>
              </a:ext>
            </a:extLst>
          </p:cNvPr>
          <p:cNvSpPr/>
          <p:nvPr/>
        </p:nvSpPr>
        <p:spPr>
          <a:xfrm>
            <a:off x="9237302" y="3429000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6FB538-140C-4FA0-A0DF-7B19FEC44E53}"/>
              </a:ext>
            </a:extLst>
          </p:cNvPr>
          <p:cNvSpPr txBox="1"/>
          <p:nvPr/>
        </p:nvSpPr>
        <p:spPr>
          <a:xfrm>
            <a:off x="9500622" y="6480467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academo.org</a:t>
            </a:r>
          </a:p>
        </p:txBody>
      </p:sp>
    </p:spTree>
    <p:extLst>
      <p:ext uri="{BB962C8B-B14F-4D97-AF65-F5344CB8AC3E}">
        <p14:creationId xmlns:p14="http://schemas.microsoft.com/office/powerpoint/2010/main" val="411098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CF0EA-DC22-43D1-A9BE-367AB2FB5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Stationarity and local optima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B41C-95CC-463F-B5E7-9919A4E168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3387" y="1825624"/>
                <a:ext cx="11410545" cy="494482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dirty="0"/>
                  <a:t> is local optima implies: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∀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is FOSP implies: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i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SOSP implies: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is p-</a:t>
                </a:r>
                <a:r>
                  <a:rPr lang="en-US" dirty="0" err="1"/>
                  <a:t>th</a:t>
                </a:r>
                <a:r>
                  <a:rPr lang="en-US" dirty="0"/>
                  <a:t> order SP implies: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local optima: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13B41C-95CC-463F-B5E7-9919A4E168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3387" y="1825624"/>
                <a:ext cx="11410545" cy="4944827"/>
              </a:xfrm>
              <a:blipFill>
                <a:blip r:embed="rId2"/>
                <a:stretch>
                  <a:fillRect l="-962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455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2D81-EB1E-4C7C-81B0-9748049EC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Computability?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BCA275B2-6DCA-43BE-9D35-BCE5017CCD9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44467623"/>
                  </p:ext>
                </p:extLst>
              </p:nvPr>
            </p:nvGraphicFramePr>
            <p:xfrm>
              <a:off x="838200" y="1825625"/>
              <a:ext cx="10515600" cy="3874785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2628062580"/>
                        </a:ext>
                      </a:extLst>
                    </a:gridCol>
                  </a:tblGrid>
                  <a:tr h="774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First Order Stationary Point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6381780"/>
                      </a:ext>
                    </a:extLst>
                  </a:tr>
                  <a:tr h="774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Second Order Stationary Point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5431793"/>
                      </a:ext>
                    </a:extLst>
                  </a:tr>
                  <a:tr h="774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Third Order Stationary Point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5456886"/>
                      </a:ext>
                    </a:extLst>
                  </a:tr>
                  <a:tr h="774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≥4</m:t>
                              </m:r>
                            </m:oMath>
                          </a14:m>
                          <a:r>
                            <a:rPr lang="en-US" sz="2400" dirty="0"/>
                            <a:t> Stationary</a:t>
                          </a:r>
                          <a:r>
                            <a:rPr lang="en-US" sz="2400" baseline="0" dirty="0"/>
                            <a:t> Point                                   NP-Hard</a:t>
                          </a:r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09087168"/>
                      </a:ext>
                    </a:extLst>
                  </a:tr>
                  <a:tr h="774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                                                            Local Optima                                           NP-Hard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55284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BCA275B2-6DCA-43BE-9D35-BCE5017CCD9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44467623"/>
                  </p:ext>
                </p:extLst>
              </p:nvPr>
            </p:nvGraphicFramePr>
            <p:xfrm>
              <a:off x="838200" y="1825625"/>
              <a:ext cx="10515600" cy="3874785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2628062580"/>
                        </a:ext>
                      </a:extLst>
                    </a:gridCol>
                  </a:tblGrid>
                  <a:tr h="774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First Order Stationary Point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56381780"/>
                      </a:ext>
                    </a:extLst>
                  </a:tr>
                  <a:tr h="774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Second Order Stationary Point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55431793"/>
                      </a:ext>
                    </a:extLst>
                  </a:tr>
                  <a:tr h="774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Third Order Stationary Point 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45456886"/>
                      </a:ext>
                    </a:extLst>
                  </a:tr>
                  <a:tr h="7749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99219" r="-58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9087168"/>
                      </a:ext>
                    </a:extLst>
                  </a:tr>
                  <a:tr h="7749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                                                            Local Optima                                           NP-Hard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2552841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27C8B484-94E8-4AC0-8058-40AC95093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6788" y="1690686"/>
            <a:ext cx="944362" cy="944362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6AC2712C-5025-490A-9FEC-08ED8A167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6788" y="4021592"/>
            <a:ext cx="944362" cy="944362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DC8B042B-8F8C-40AA-9E5C-60D6F2C2F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6788" y="2431738"/>
            <a:ext cx="944362" cy="944362"/>
          </a:xfrm>
          <a:prstGeom prst="rect">
            <a:avLst/>
          </a:prstGeom>
        </p:spPr>
      </p:pic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3F36F7B7-B1EA-486E-95B5-7D6081F36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6788" y="4890985"/>
            <a:ext cx="944362" cy="944362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DFAE3FB0-7D64-42AE-A2B8-62166E833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6788" y="3172759"/>
            <a:ext cx="944362" cy="944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EAB7CA9-0937-4AB1-A8E4-92FC4818546B}"/>
                  </a:ext>
                </a:extLst>
              </p:cNvPr>
              <p:cNvSpPr/>
              <p:nvPr/>
            </p:nvSpPr>
            <p:spPr>
              <a:xfrm>
                <a:off x="5383420" y="735518"/>
                <a:ext cx="620222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lit/>
                        </m:rPr>
                        <a:rPr lang="en-US" sz="3200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3200" i="1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32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EAB7CA9-0937-4AB1-A8E4-92FC48185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420" y="735518"/>
                <a:ext cx="620222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1216997-F02C-40F2-A44D-9C6C837C0CE4}"/>
              </a:ext>
            </a:extLst>
          </p:cNvPr>
          <p:cNvSpPr txBox="1"/>
          <p:nvPr/>
        </p:nvSpPr>
        <p:spPr>
          <a:xfrm>
            <a:off x="8586282" y="6326481"/>
            <a:ext cx="3447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Anandkumar and Ge-2016</a:t>
            </a:r>
          </a:p>
        </p:txBody>
      </p:sp>
    </p:spTree>
    <p:extLst>
      <p:ext uri="{BB962C8B-B14F-4D97-AF65-F5344CB8AC3E}">
        <p14:creationId xmlns:p14="http://schemas.microsoft.com/office/powerpoint/2010/main" val="1639468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502E9-D739-4687-B642-494E4316C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3" y="365125"/>
            <a:ext cx="11663464" cy="1325563"/>
          </a:xfrm>
        </p:spPr>
        <p:txBody>
          <a:bodyPr/>
          <a:lstStyle/>
          <a:p>
            <a:r>
              <a:rPr lang="en-US" dirty="0"/>
              <a:t>Does Gradient Descent Work for Local Optimality?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81066-E9BB-4A34-926D-A1407A5D2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8" y="2068918"/>
            <a:ext cx="6000345" cy="4351338"/>
          </a:xfrm>
        </p:spPr>
        <p:txBody>
          <a:bodyPr/>
          <a:lstStyle/>
          <a:p>
            <a:r>
              <a:rPr lang="en-US" dirty="0"/>
              <a:t>Yes!</a:t>
            </a:r>
          </a:p>
          <a:p>
            <a:endParaRPr lang="en-US" dirty="0"/>
          </a:p>
          <a:p>
            <a:r>
              <a:rPr lang="en-US" dirty="0"/>
              <a:t>In fact, with high probability converges to a “local minimizer” </a:t>
            </a:r>
          </a:p>
          <a:p>
            <a:pPr lvl="1"/>
            <a:r>
              <a:rPr lang="en-US" dirty="0"/>
              <a:t>If initialized randomly!!!</a:t>
            </a:r>
          </a:p>
          <a:p>
            <a:pPr lvl="1"/>
            <a:endParaRPr lang="en-US" dirty="0"/>
          </a:p>
          <a:p>
            <a:r>
              <a:rPr lang="en-US" dirty="0"/>
              <a:t>But no rates known </a:t>
            </a:r>
            <a:r>
              <a:rPr lang="en-US" dirty="0">
                <a:sym typeface="Wingdings" panose="05000000000000000000" pitchFamily="2" charset="2"/>
              </a:rPr>
              <a:t>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NP-hard in general!!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Big open problem 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35603-C889-4CCF-B46A-98FADCE5E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18" r="40714" b="6878"/>
          <a:stretch/>
        </p:blipFill>
        <p:spPr>
          <a:xfrm>
            <a:off x="6908883" y="1988456"/>
            <a:ext cx="5021859" cy="346891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5FF170-6307-4295-90D9-B5DDFAE78935}"/>
              </a:ext>
            </a:extLst>
          </p:cNvPr>
          <p:cNvSpPr/>
          <p:nvPr/>
        </p:nvSpPr>
        <p:spPr>
          <a:xfrm>
            <a:off x="9237302" y="3429000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4346D5-013D-4B0B-8888-2A5E5A932D2F}"/>
              </a:ext>
            </a:extLst>
          </p:cNvPr>
          <p:cNvSpPr txBox="1"/>
          <p:nvPr/>
        </p:nvSpPr>
        <p:spPr>
          <a:xfrm>
            <a:off x="9500622" y="6480467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academo.org</a:t>
            </a:r>
          </a:p>
        </p:txBody>
      </p:sp>
    </p:spTree>
    <p:extLst>
      <p:ext uri="{BB962C8B-B14F-4D97-AF65-F5344CB8AC3E}">
        <p14:creationId xmlns:p14="http://schemas.microsoft.com/office/powerpoint/2010/main" val="301768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C39D-2DC5-441B-8B81-1A4AC971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B3D03-9F58-4E3B-BE13-467D2BE32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5032"/>
          </a:xfrm>
        </p:spPr>
        <p:txBody>
          <a:bodyPr/>
          <a:lstStyle/>
          <a:p>
            <a:r>
              <a:rPr lang="en-US" dirty="0"/>
              <a:t>Optimization for Machine Learning</a:t>
            </a:r>
          </a:p>
          <a:p>
            <a:r>
              <a:rPr lang="en-US" dirty="0"/>
              <a:t>Non-convex Optimization</a:t>
            </a:r>
          </a:p>
          <a:p>
            <a:r>
              <a:rPr lang="en-US" dirty="0"/>
              <a:t>Convergence to Stationary Points</a:t>
            </a:r>
          </a:p>
          <a:p>
            <a:pPr lvl="1"/>
            <a:r>
              <a:rPr lang="en-US" dirty="0"/>
              <a:t>First order stationary points</a:t>
            </a:r>
          </a:p>
          <a:p>
            <a:pPr lvl="1"/>
            <a:r>
              <a:rPr lang="en-US" dirty="0"/>
              <a:t>Second order stationary points</a:t>
            </a:r>
          </a:p>
          <a:p>
            <a:r>
              <a:rPr lang="en-US" dirty="0"/>
              <a:t>Non-convex Optimization in ML</a:t>
            </a:r>
          </a:p>
          <a:p>
            <a:pPr lvl="1"/>
            <a:r>
              <a:rPr lang="en-US" dirty="0"/>
              <a:t>Neural Networks</a:t>
            </a:r>
          </a:p>
          <a:p>
            <a:pPr lvl="1"/>
            <a:r>
              <a:rPr lang="en-US" dirty="0"/>
              <a:t>Learning with Structure</a:t>
            </a:r>
          </a:p>
          <a:p>
            <a:pPr lvl="2"/>
            <a:r>
              <a:rPr lang="en-US" dirty="0"/>
              <a:t>Alternating Minimization</a:t>
            </a:r>
          </a:p>
          <a:p>
            <a:pPr lvl="2"/>
            <a:r>
              <a:rPr lang="en-US" dirty="0"/>
              <a:t>Projected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515959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5A541-559F-4DC7-A878-AC0C2DAB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" y="-128361"/>
            <a:ext cx="10515600" cy="1325563"/>
          </a:xfrm>
        </p:spPr>
        <p:txBody>
          <a:bodyPr/>
          <a:lstStyle/>
          <a:p>
            <a:r>
              <a:rPr lang="en-US" dirty="0"/>
              <a:t>Finding First Order Stationary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74D5F1-1B4C-4699-B7DA-CC92C4FB80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714" y="3277054"/>
                <a:ext cx="10515600" cy="4351338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Defined by: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need not be positive semi-definite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74D5F1-1B4C-4699-B7DA-CC92C4FB8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714" y="3277054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0F51B1A-20FC-4168-939E-4A7D0E1639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23" t="15043" r="32115" b="9931"/>
          <a:stretch/>
        </p:blipFill>
        <p:spPr>
          <a:xfrm>
            <a:off x="6473371" y="970588"/>
            <a:ext cx="5099151" cy="422273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1A52EC3-BCB6-4A85-AC0F-2D24827ACFC2}"/>
              </a:ext>
            </a:extLst>
          </p:cNvPr>
          <p:cNvCxnSpPr>
            <a:cxnSpLocks/>
            <a:endCxn id="8" idx="6"/>
          </p:cNvCxnSpPr>
          <p:nvPr/>
        </p:nvCxnSpPr>
        <p:spPr>
          <a:xfrm>
            <a:off x="6705600" y="2206171"/>
            <a:ext cx="2686455" cy="784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1C73210-5274-4FAA-A9F2-EFF4C37F3A5A}"/>
              </a:ext>
            </a:extLst>
          </p:cNvPr>
          <p:cNvSpPr/>
          <p:nvPr/>
        </p:nvSpPr>
        <p:spPr>
          <a:xfrm>
            <a:off x="9168319" y="2878804"/>
            <a:ext cx="223736" cy="223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6804EF-5C8D-42CE-A136-1D2E258711D4}"/>
              </a:ext>
            </a:extLst>
          </p:cNvPr>
          <p:cNvSpPr txBox="1"/>
          <p:nvPr/>
        </p:nvSpPr>
        <p:spPr>
          <a:xfrm flipH="1">
            <a:off x="3151762" y="1795749"/>
            <a:ext cx="4221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First Order Stationary Point (FOSP)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E7AD1B-F152-4C5C-B495-0B83A46F9CC1}"/>
              </a:ext>
            </a:extLst>
          </p:cNvPr>
          <p:cNvSpPr txBox="1"/>
          <p:nvPr/>
        </p:nvSpPr>
        <p:spPr>
          <a:xfrm>
            <a:off x="9500622" y="6480467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academo.org</a:t>
            </a:r>
          </a:p>
        </p:txBody>
      </p:sp>
    </p:spTree>
    <p:extLst>
      <p:ext uri="{BB962C8B-B14F-4D97-AF65-F5344CB8AC3E}">
        <p14:creationId xmlns:p14="http://schemas.microsoft.com/office/powerpoint/2010/main" val="2716715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B925-75A2-439A-A35A-4ED6F838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5D86-B8CA-4D79-A625-0EF6E77CE8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Gradient descent: </a:t>
                </a:r>
              </a:p>
              <a:p>
                <a:endParaRPr lang="en-US" dirty="0"/>
              </a:p>
              <a:p>
                <a:r>
                  <a:rPr lang="en-US" dirty="0"/>
                  <a:t>For t=1, 2, … (until convergence)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 step-size</a:t>
                </a:r>
              </a:p>
              <a:p>
                <a:r>
                  <a:rPr lang="en-US" dirty="0"/>
                  <a:t>Assume: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 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5D86-B8CA-4D79-A625-0EF6E77CE8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461845B-8D5A-4A0A-BFDD-6B9DFB0A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75" y="2396110"/>
            <a:ext cx="5086960" cy="321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39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6B71-997C-44FA-A69E-AAE70D06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to FOSP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A8211-5835-46C9-8F7A-86E42F882C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/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ra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EA8211-5835-46C9-8F7A-86E42F882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026FDEC-BBF4-4E26-B30B-25C009ADBE51}"/>
              </a:ext>
            </a:extLst>
          </p:cNvPr>
          <p:cNvCxnSpPr>
            <a:cxnSpLocks/>
          </p:cNvCxnSpPr>
          <p:nvPr/>
        </p:nvCxnSpPr>
        <p:spPr>
          <a:xfrm flipH="1" flipV="1">
            <a:off x="9144000" y="5769621"/>
            <a:ext cx="606903" cy="22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EB5D23D-9AD4-44A4-9E36-BD95577E9DFD}"/>
                  </a:ext>
                </a:extLst>
              </p:cNvPr>
              <p:cNvSpPr txBox="1"/>
              <p:nvPr/>
            </p:nvSpPr>
            <p:spPr>
              <a:xfrm>
                <a:off x="6934877" y="5834434"/>
                <a:ext cx="5130348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⋅(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EB5D23D-9AD4-44A4-9E36-BD95577E9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877" y="5834434"/>
                <a:ext cx="5130348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344B2AC-30B1-49A7-8FFE-534EACBAE850}"/>
                  </a:ext>
                </a:extLst>
              </p14:cNvPr>
              <p14:cNvContentPartPr/>
              <p14:nvPr/>
            </p14:nvContentPartPr>
            <p14:xfrm rot="794267">
              <a:off x="9049094" y="417018"/>
              <a:ext cx="2432520" cy="22726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344B2AC-30B1-49A7-8FFE-534EACBAE8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794267">
                <a:off x="9040454" y="408019"/>
                <a:ext cx="2450160" cy="22903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75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87A9D-484A-4765-85F3-984B2C700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Accelerated Gradient Descent for FOSP?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FB9368-108D-4D8C-A890-000D5D7D1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t=1, 2….T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𝑚𝑑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𝑎𝑔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𝑚𝑑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𝑎𝑔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𝑚𝑑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𝑚𝑑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Convergence?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convex: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⋅(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1/4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FB9368-108D-4D8C-A890-000D5D7D1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E6EF14E-51BD-4783-AD4C-D2A3B620701E}"/>
              </a:ext>
            </a:extLst>
          </p:cNvPr>
          <p:cNvSpPr/>
          <p:nvPr/>
        </p:nvSpPr>
        <p:spPr>
          <a:xfrm>
            <a:off x="9264207" y="6396096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Ghadimi</a:t>
            </a:r>
            <a:r>
              <a:rPr lang="en-US" dirty="0">
                <a:solidFill>
                  <a:srgbClr val="0070C0"/>
                </a:solidFill>
              </a:rPr>
              <a:t> and Lan - 2013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70E828-5791-4E02-A928-38EDD4E6EE83}"/>
              </a:ext>
            </a:extLst>
          </p:cNvPr>
          <p:cNvSpPr/>
          <p:nvPr/>
        </p:nvSpPr>
        <p:spPr>
          <a:xfrm>
            <a:off x="6429983" y="2013627"/>
            <a:ext cx="291830" cy="262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C48333-9068-4D27-BFED-116273D8B39F}"/>
              </a:ext>
            </a:extLst>
          </p:cNvPr>
          <p:cNvSpPr/>
          <p:nvPr/>
        </p:nvSpPr>
        <p:spPr>
          <a:xfrm>
            <a:off x="8448926" y="1649476"/>
            <a:ext cx="291830" cy="26264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A9BFCD-0B46-46D0-A3F8-8FEF04975BBB}"/>
              </a:ext>
            </a:extLst>
          </p:cNvPr>
          <p:cNvCxnSpPr>
            <a:cxnSpLocks/>
          </p:cNvCxnSpPr>
          <p:nvPr/>
        </p:nvCxnSpPr>
        <p:spPr>
          <a:xfrm flipV="1">
            <a:off x="6679075" y="1813091"/>
            <a:ext cx="1751564" cy="314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232695D8-3773-446E-9407-00E9D30F293F}"/>
              </a:ext>
            </a:extLst>
          </p:cNvPr>
          <p:cNvSpPr/>
          <p:nvPr/>
        </p:nvSpPr>
        <p:spPr>
          <a:xfrm>
            <a:off x="7430311" y="1825625"/>
            <a:ext cx="291830" cy="26264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D65F48-2A6C-4D22-BE27-36E398D8C998}"/>
              </a:ext>
            </a:extLst>
          </p:cNvPr>
          <p:cNvCxnSpPr>
            <a:cxnSpLocks/>
          </p:cNvCxnSpPr>
          <p:nvPr/>
        </p:nvCxnSpPr>
        <p:spPr>
          <a:xfrm>
            <a:off x="6679075" y="2262304"/>
            <a:ext cx="1000328" cy="583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0A3FC9-ED7A-4578-B3C3-B10A383C9046}"/>
              </a:ext>
            </a:extLst>
          </p:cNvPr>
          <p:cNvCxnSpPr>
            <a:cxnSpLocks/>
          </p:cNvCxnSpPr>
          <p:nvPr/>
        </p:nvCxnSpPr>
        <p:spPr>
          <a:xfrm>
            <a:off x="7717731" y="2088271"/>
            <a:ext cx="1000328" cy="583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D12E526-C27F-4A60-81B8-9F545F20CEF7}"/>
              </a:ext>
            </a:extLst>
          </p:cNvPr>
          <p:cNvSpPr/>
          <p:nvPr/>
        </p:nvSpPr>
        <p:spPr>
          <a:xfrm>
            <a:off x="7679403" y="2803253"/>
            <a:ext cx="291830" cy="2626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3B357F5-F9CD-4331-988B-69B941A914D7}"/>
              </a:ext>
            </a:extLst>
          </p:cNvPr>
          <p:cNvSpPr/>
          <p:nvPr/>
        </p:nvSpPr>
        <p:spPr>
          <a:xfrm>
            <a:off x="8718059" y="2606269"/>
            <a:ext cx="291830" cy="26264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5B6ABC-4F82-4391-81F9-F3A450D121BD}"/>
                  </a:ext>
                </a:extLst>
              </p:cNvPr>
              <p:cNvSpPr txBox="1"/>
              <p:nvPr/>
            </p:nvSpPr>
            <p:spPr>
              <a:xfrm>
                <a:off x="6237568" y="1545695"/>
                <a:ext cx="4842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5B6ABC-4F82-4391-81F9-F3A450D12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568" y="1545695"/>
                <a:ext cx="484245" cy="461665"/>
              </a:xfrm>
              <a:prstGeom prst="rect">
                <a:avLst/>
              </a:prstGeom>
              <a:blipFill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5802F3-0A6A-4353-A824-F158AD135C47}"/>
                  </a:ext>
                </a:extLst>
              </p:cNvPr>
              <p:cNvSpPr txBox="1"/>
              <p:nvPr/>
            </p:nvSpPr>
            <p:spPr>
              <a:xfrm>
                <a:off x="8460730" y="1289383"/>
                <a:ext cx="484245" cy="498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𝑎𝑔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75802F3-0A6A-4353-A824-F158AD135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730" y="1289383"/>
                <a:ext cx="484245" cy="498919"/>
              </a:xfrm>
              <a:prstGeom prst="rect">
                <a:avLst/>
              </a:prstGeom>
              <a:blipFill>
                <a:blip r:embed="rId4"/>
                <a:stretch>
                  <a:fillRect r="-2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099C8F-82E5-45CF-B704-E919F5CB3900}"/>
                  </a:ext>
                </a:extLst>
              </p:cNvPr>
              <p:cNvSpPr txBox="1"/>
              <p:nvPr/>
            </p:nvSpPr>
            <p:spPr>
              <a:xfrm>
                <a:off x="7163320" y="1391055"/>
                <a:ext cx="414527" cy="47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𝑚𝑑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099C8F-82E5-45CF-B704-E919F5CB3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320" y="1391055"/>
                <a:ext cx="414527" cy="473719"/>
              </a:xfrm>
              <a:prstGeom prst="rect">
                <a:avLst/>
              </a:prstGeom>
              <a:blipFill>
                <a:blip r:embed="rId5"/>
                <a:stretch>
                  <a:fillRect r="-86765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0E139C-1B26-4BD3-989F-BDF1CBEC0EBE}"/>
                  </a:ext>
                </a:extLst>
              </p:cNvPr>
              <p:cNvSpPr txBox="1"/>
              <p:nvPr/>
            </p:nvSpPr>
            <p:spPr>
              <a:xfrm>
                <a:off x="7577847" y="2933117"/>
                <a:ext cx="4842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0E139C-1B26-4BD3-989F-BDF1CBEC0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7847" y="2933117"/>
                <a:ext cx="484245" cy="461665"/>
              </a:xfrm>
              <a:prstGeom prst="rect">
                <a:avLst/>
              </a:prstGeom>
              <a:blipFill>
                <a:blip r:embed="rId6"/>
                <a:stretch>
                  <a:fillRect r="-5875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7926E4-100B-4C2B-A95F-ED11B7DF74CD}"/>
                  </a:ext>
                </a:extLst>
              </p:cNvPr>
              <p:cNvSpPr txBox="1"/>
              <p:nvPr/>
            </p:nvSpPr>
            <p:spPr>
              <a:xfrm>
                <a:off x="8648602" y="2845792"/>
                <a:ext cx="484245" cy="498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𝑎𝑔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7926E4-100B-4C2B-A95F-ED11B7DF7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8602" y="2845792"/>
                <a:ext cx="484245" cy="498919"/>
              </a:xfrm>
              <a:prstGeom prst="rect">
                <a:avLst/>
              </a:prstGeom>
              <a:blipFill>
                <a:blip r:embed="rId7"/>
                <a:stretch>
                  <a:fillRect r="-41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73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3C6E-154D-4EC2-9F3F-B73E7F92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Optimization: Sum of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B39078-34BE-4DF3-B0A1-9EB10F4C00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if the function has more structure?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I.e., computing gradient would require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computation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B39078-34BE-4DF3-B0A1-9EB10F4C00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360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D379-880E-4843-9A08-9A178925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Stochastic Gradient Descent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879C1-FFFB-4F68-9302-519680B3F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0196" y="1400783"/>
                <a:ext cx="11003604" cy="477618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For t=1, 2, … (until convergence)</a:t>
                </a:r>
              </a:p>
              <a:p>
                <a:pPr lvl="1"/>
                <a:r>
                  <a:rPr lang="en-US" sz="3200" dirty="0">
                    <a:latin typeface="Cambria Math" panose="02040503050406030204" pitchFamily="18" charset="0"/>
                  </a:rPr>
                  <a:t>Sample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𝑈𝑛𝑖𝑓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[1,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b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∇</m:t>
                    </m:r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dirty="0"/>
                  <a:t>Proof?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</m:t>
                      </m:r>
                    </m:oMath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lim>
                      </m:limLow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𝑉𝑎𝑟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7879C1-FFFB-4F68-9302-519680B3F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0196" y="1400783"/>
                <a:ext cx="11003604" cy="4776180"/>
              </a:xfrm>
              <a:blipFill>
                <a:blip r:embed="rId2"/>
                <a:stretch>
                  <a:fillRect l="-1274" t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1468409-CA3D-424E-8D25-B74C110110E0}"/>
              </a:ext>
            </a:extLst>
          </p:cNvPr>
          <p:cNvCxnSpPr>
            <a:cxnSpLocks/>
          </p:cNvCxnSpPr>
          <p:nvPr/>
        </p:nvCxnSpPr>
        <p:spPr>
          <a:xfrm flipH="1" flipV="1">
            <a:off x="8688695" y="5700336"/>
            <a:ext cx="606903" cy="22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AC5C6D7-9E20-4BD0-9B78-DF2190CE5E90}"/>
                  </a:ext>
                </a:extLst>
              </p:cNvPr>
              <p:cNvSpPr txBox="1"/>
              <p:nvPr/>
            </p:nvSpPr>
            <p:spPr>
              <a:xfrm>
                <a:off x="6333912" y="5797517"/>
                <a:ext cx="5429756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𝑉𝑎𝑟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⋅(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AC5C6D7-9E20-4BD0-9B78-DF2190CE5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912" y="5797517"/>
                <a:ext cx="5429756" cy="10604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1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EC1F-9F39-415F-A624-0CC49E97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7057"/>
            <a:ext cx="10515600" cy="1325563"/>
          </a:xfrm>
        </p:spPr>
        <p:txBody>
          <a:bodyPr/>
          <a:lstStyle/>
          <a:p>
            <a:r>
              <a:rPr lang="en-US" dirty="0"/>
              <a:t>Summary: Convergence to FOSP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C956E83D-5FDD-4B3B-8FA9-45AC565A949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52846430"/>
                  </p:ext>
                </p:extLst>
              </p:nvPr>
            </p:nvGraphicFramePr>
            <p:xfrm>
              <a:off x="838200" y="773665"/>
              <a:ext cx="10515600" cy="17863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1676999705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168918357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616379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No. of Gradient Calls (Non-convex)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No. of Gradient Calls (Convex)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9470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GD [</a:t>
                          </a:r>
                          <a:r>
                            <a:rPr lang="en-US" dirty="0" err="1"/>
                            <a:t>Folkore</a:t>
                          </a:r>
                          <a:r>
                            <a:rPr lang="en-US" dirty="0"/>
                            <a:t>; </a:t>
                          </a:r>
                          <a:r>
                            <a:rPr lang="en-US" dirty="0" err="1"/>
                            <a:t>Nesterov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7538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AGD [</a:t>
                          </a:r>
                          <a:r>
                            <a:rPr lang="en-US" dirty="0" err="1"/>
                            <a:t>Ghadimi</a:t>
                          </a:r>
                          <a:r>
                            <a:rPr lang="en-US" dirty="0"/>
                            <a:t> &amp; Lan-2013]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7498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C956E83D-5FDD-4B3B-8FA9-45AC565A949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52846430"/>
                  </p:ext>
                </p:extLst>
              </p:nvPr>
            </p:nvGraphicFramePr>
            <p:xfrm>
              <a:off x="838200" y="773665"/>
              <a:ext cx="10515600" cy="178638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1676999705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168918357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616379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No. of Gradient Calls (Non-convex)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No. of Gradient Calls (Convex)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9470293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GD [</a:t>
                          </a:r>
                          <a:r>
                            <a:rPr lang="en-US" dirty="0" err="1"/>
                            <a:t>Folkore</a:t>
                          </a:r>
                          <a:r>
                            <a:rPr lang="en-US" dirty="0"/>
                            <a:t>; </a:t>
                          </a:r>
                          <a:r>
                            <a:rPr lang="en-US" dirty="0" err="1"/>
                            <a:t>Nesterov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6410" r="-100521" b="-1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48" t="-56410" r="-696" b="-1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7538188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AGD [</a:t>
                          </a:r>
                          <a:r>
                            <a:rPr lang="en-US" dirty="0" err="1"/>
                            <a:t>Ghadimi</a:t>
                          </a:r>
                          <a:r>
                            <a:rPr lang="en-US" dirty="0"/>
                            <a:t> &amp; Lan-2013]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57759" r="-100521" b="-25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48" t="-157759" r="-696" b="-25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74986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4">
                <a:extLst>
                  <a:ext uri="{FF2B5EF4-FFF2-40B4-BE49-F238E27FC236}">
                    <a16:creationId xmlns:a16="http://schemas.microsoft.com/office/drawing/2014/main" id="{8E8077DB-BDCC-4837-87E1-3EFF045BD46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5962186"/>
                  </p:ext>
                </p:extLst>
              </p:nvPr>
            </p:nvGraphicFramePr>
            <p:xfrm>
              <a:off x="2987309" y="2807642"/>
              <a:ext cx="9077916" cy="3997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5972">
                      <a:extLst>
                        <a:ext uri="{9D8B030D-6E8A-4147-A177-3AD203B41FA5}">
                          <a16:colId xmlns:a16="http://schemas.microsoft.com/office/drawing/2014/main" val="1676999705"/>
                        </a:ext>
                      </a:extLst>
                    </a:gridCol>
                    <a:gridCol w="3025972">
                      <a:extLst>
                        <a:ext uri="{9D8B030D-6E8A-4147-A177-3AD203B41FA5}">
                          <a16:colId xmlns:a16="http://schemas.microsoft.com/office/drawing/2014/main" val="1689183577"/>
                        </a:ext>
                      </a:extLst>
                    </a:gridCol>
                    <a:gridCol w="3025972">
                      <a:extLst>
                        <a:ext uri="{9D8B030D-6E8A-4147-A177-3AD203B41FA5}">
                          <a16:colId xmlns:a16="http://schemas.microsoft.com/office/drawing/2014/main" val="983252095"/>
                        </a:ext>
                      </a:extLst>
                    </a:gridCol>
                  </a:tblGrid>
                  <a:tr h="42599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No. of Gradient 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Convex Case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9470293"/>
                      </a:ext>
                    </a:extLst>
                  </a:tr>
                  <a:tr h="64468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GD [</a:t>
                          </a:r>
                          <a:r>
                            <a:rPr lang="en-US" dirty="0" err="1"/>
                            <a:t>Folkore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7538188"/>
                      </a:ext>
                    </a:extLst>
                  </a:tr>
                  <a:tr h="66226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AGD [</a:t>
                          </a:r>
                          <a:r>
                            <a:rPr lang="en-US" dirty="0" err="1"/>
                            <a:t>Ghadimi</a:t>
                          </a:r>
                          <a:r>
                            <a:rPr lang="en-US" dirty="0"/>
                            <a:t> &amp; Lan’2013]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</m:ra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749863"/>
                      </a:ext>
                    </a:extLst>
                  </a:tr>
                  <a:tr h="69705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SGD [</a:t>
                          </a:r>
                          <a:r>
                            <a:rPr lang="en-US" dirty="0" err="1"/>
                            <a:t>Ghadimi</a:t>
                          </a:r>
                          <a:r>
                            <a:rPr lang="en-US" dirty="0"/>
                            <a:t> &amp; Lan’2013]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820401"/>
                      </a:ext>
                    </a:extLst>
                  </a:tr>
                  <a:tr h="56342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SVRG [</a:t>
                          </a:r>
                          <a:r>
                            <a:rPr lang="en-US" dirty="0" err="1"/>
                            <a:t>Reddi</a:t>
                          </a:r>
                          <a:r>
                            <a:rPr lang="en-US" dirty="0"/>
                            <a:t> et al-2016, Allen-Zhu&amp;Hazan-2016]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9455484"/>
                      </a:ext>
                    </a:extLst>
                  </a:tr>
                  <a:tr h="88153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MSVRG [</a:t>
                          </a:r>
                          <a:r>
                            <a:rPr lang="en-US" dirty="0" err="1"/>
                            <a:t>Reddi</a:t>
                          </a:r>
                          <a:r>
                            <a:rPr lang="en-US" dirty="0"/>
                            <a:t> et al-2016]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rad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08538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4">
                <a:extLst>
                  <a:ext uri="{FF2B5EF4-FFF2-40B4-BE49-F238E27FC236}">
                    <a16:creationId xmlns:a16="http://schemas.microsoft.com/office/drawing/2014/main" id="{8E8077DB-BDCC-4837-87E1-3EFF045BD46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5962186"/>
                  </p:ext>
                </p:extLst>
              </p:nvPr>
            </p:nvGraphicFramePr>
            <p:xfrm>
              <a:off x="2987309" y="2807642"/>
              <a:ext cx="9077916" cy="3997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5972">
                      <a:extLst>
                        <a:ext uri="{9D8B030D-6E8A-4147-A177-3AD203B41FA5}">
                          <a16:colId xmlns:a16="http://schemas.microsoft.com/office/drawing/2014/main" val="1676999705"/>
                        </a:ext>
                      </a:extLst>
                    </a:gridCol>
                    <a:gridCol w="3025972">
                      <a:extLst>
                        <a:ext uri="{9D8B030D-6E8A-4147-A177-3AD203B41FA5}">
                          <a16:colId xmlns:a16="http://schemas.microsoft.com/office/drawing/2014/main" val="1689183577"/>
                        </a:ext>
                      </a:extLst>
                    </a:gridCol>
                    <a:gridCol w="3025972">
                      <a:extLst>
                        <a:ext uri="{9D8B030D-6E8A-4147-A177-3AD203B41FA5}">
                          <a16:colId xmlns:a16="http://schemas.microsoft.com/office/drawing/2014/main" val="983252095"/>
                        </a:ext>
                      </a:extLst>
                    </a:gridCol>
                  </a:tblGrid>
                  <a:tr h="42599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No. of Gradient 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Convex Case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9470293"/>
                      </a:ext>
                    </a:extLst>
                  </a:tr>
                  <a:tr h="64468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GD [</a:t>
                          </a:r>
                          <a:r>
                            <a:rPr lang="en-US" dirty="0" err="1"/>
                            <a:t>Folkore</a:t>
                          </a:r>
                          <a:r>
                            <a:rPr lang="en-US" dirty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03" t="-70755" r="-101008" b="-455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70755" r="-805" b="-455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7538188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AGD [</a:t>
                          </a:r>
                          <a:r>
                            <a:rPr lang="en-US" dirty="0" err="1"/>
                            <a:t>Ghadimi</a:t>
                          </a:r>
                          <a:r>
                            <a:rPr lang="en-US" dirty="0"/>
                            <a:t> &amp; Lan’2013]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03" t="-156034" r="-101008" b="-316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56034" r="-805" b="-316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749863"/>
                      </a:ext>
                    </a:extLst>
                  </a:tr>
                  <a:tr h="69705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SGD [</a:t>
                          </a:r>
                          <a:r>
                            <a:rPr lang="en-US" dirty="0" err="1"/>
                            <a:t>Ghadimi</a:t>
                          </a:r>
                          <a:r>
                            <a:rPr lang="en-US" dirty="0"/>
                            <a:t> &amp; Lan’2013]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03" t="-258261" r="-101008" b="-2191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58261" r="-805" b="-2191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8204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SVRG [</a:t>
                          </a:r>
                          <a:r>
                            <a:rPr lang="en-US" dirty="0" err="1"/>
                            <a:t>Reddi</a:t>
                          </a:r>
                          <a:r>
                            <a:rPr lang="en-US" dirty="0"/>
                            <a:t> et al-2016, Allen-Zhu&amp;Hazan-2016]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03" t="-392381" r="-101008" b="-1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92381" r="-805" b="-1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9455484"/>
                      </a:ext>
                    </a:extLst>
                  </a:tr>
                  <a:tr h="88153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MSVRG [</a:t>
                          </a:r>
                          <a:r>
                            <a:rPr lang="en-US" dirty="0" err="1"/>
                            <a:t>Reddi</a:t>
                          </a:r>
                          <a:r>
                            <a:rPr lang="en-US" dirty="0"/>
                            <a:t> et al-2016]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03" t="-356552" r="-101008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356552" r="-805" b="-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08538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245FA-9D09-48D3-B985-A00875D0274D}"/>
                  </a:ext>
                </a:extLst>
              </p:cNvPr>
              <p:cNvSpPr txBox="1"/>
              <p:nvPr/>
            </p:nvSpPr>
            <p:spPr>
              <a:xfrm>
                <a:off x="0" y="4297954"/>
                <a:ext cx="3247018" cy="1016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245FA-9D09-48D3-B985-A00875D02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97954"/>
                <a:ext cx="3247018" cy="1016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26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5506B-9F1F-4F2C-9950-BD5B154FE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69772" cy="1325563"/>
          </a:xfrm>
        </p:spPr>
        <p:txBody>
          <a:bodyPr/>
          <a:lstStyle/>
          <a:p>
            <a:r>
              <a:rPr lang="en-US" dirty="0"/>
              <a:t>Finding Second Order Stationary Points (SOSP)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7E0B83-4F4C-4DAE-B1AE-B6814E47F8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Second Order Stationary Point (SOSP) if: 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≽0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Approximate SOSP: </a:t>
                </a:r>
              </a:p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𝜌𝜖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7E0B83-4F4C-4DAE-B1AE-B6814E47F8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754E2CD-2199-4C5C-867C-0F7D981AE8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18" r="40714" b="6878"/>
          <a:stretch/>
        </p:blipFill>
        <p:spPr>
          <a:xfrm>
            <a:off x="6908883" y="1988456"/>
            <a:ext cx="5021859" cy="346891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6FAE3C0-144F-46FE-B4D8-2F7108A62E7A}"/>
              </a:ext>
            </a:extLst>
          </p:cNvPr>
          <p:cNvCxnSpPr>
            <a:cxnSpLocks/>
          </p:cNvCxnSpPr>
          <p:nvPr/>
        </p:nvCxnSpPr>
        <p:spPr>
          <a:xfrm flipV="1">
            <a:off x="8780079" y="3646748"/>
            <a:ext cx="569091" cy="1974509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30C4538-4EA3-4502-B841-879088C9C0F6}"/>
              </a:ext>
            </a:extLst>
          </p:cNvPr>
          <p:cNvSpPr txBox="1"/>
          <p:nvPr/>
        </p:nvSpPr>
        <p:spPr>
          <a:xfrm flipH="1">
            <a:off x="6358664" y="5515377"/>
            <a:ext cx="4619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Second Order Stationary Point (SOSP)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B1AC89-8326-4B16-8124-86D6FBB0E63F}"/>
              </a:ext>
            </a:extLst>
          </p:cNvPr>
          <p:cNvSpPr/>
          <p:nvPr/>
        </p:nvSpPr>
        <p:spPr>
          <a:xfrm>
            <a:off x="9237302" y="3429000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CBD8CA-F81F-4191-B096-924C1EFC7382}"/>
              </a:ext>
            </a:extLst>
          </p:cNvPr>
          <p:cNvSpPr txBox="1"/>
          <p:nvPr/>
        </p:nvSpPr>
        <p:spPr>
          <a:xfrm>
            <a:off x="9500622" y="6480467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academo.org</a:t>
            </a:r>
          </a:p>
        </p:txBody>
      </p:sp>
    </p:spTree>
    <p:extLst>
      <p:ext uri="{BB962C8B-B14F-4D97-AF65-F5344CB8AC3E}">
        <p14:creationId xmlns:p14="http://schemas.microsoft.com/office/powerpoint/2010/main" val="1870303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4EE6B-C5F0-45ED-A73E-F6EE943BC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6004" cy="1325563"/>
          </a:xfrm>
        </p:spPr>
        <p:txBody>
          <a:bodyPr/>
          <a:lstStyle/>
          <a:p>
            <a:r>
              <a:rPr lang="en-US" dirty="0"/>
              <a:t>Cubic Regularization (</a:t>
            </a:r>
            <a:r>
              <a:rPr lang="en-US" dirty="0" err="1"/>
              <a:t>Nesterov</a:t>
            </a:r>
            <a:r>
              <a:rPr lang="en-US" dirty="0"/>
              <a:t> and Polyak-2006)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D7C472-A23A-47A5-97ED-F89F94BD8A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95" y="1825624"/>
                <a:ext cx="11926108" cy="4964281"/>
              </a:xfrm>
            </p:spPr>
            <p:txBody>
              <a:bodyPr/>
              <a:lstStyle/>
              <a:p>
                <a:r>
                  <a:rPr lang="en-US" dirty="0"/>
                  <a:t>For t=1, 2, … (until convergence)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lit/>
                                    </m:r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func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dirty="0"/>
                  <a:t>Assumption: Hessian continuity, i.e.,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Convergence to SOSP?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1.5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2800" dirty="0"/>
                  <a:t>But requires Hessian computation! (even storage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Can we find SOSP using only gradients?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D7C472-A23A-47A5-97ED-F89F94BD8A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95" y="1825624"/>
                <a:ext cx="11926108" cy="4964281"/>
              </a:xfrm>
              <a:blipFill>
                <a:blip r:embed="rId2"/>
                <a:stretch>
                  <a:fillRect l="-920" t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572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33A49-1F07-428F-A4E5-79958DB09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Gradient Descent for SOSP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0DED1-A28B-4146-A57E-9035D72686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t=1, 2, … (until convergence)</a:t>
                </a:r>
              </a:p>
              <a:p>
                <a:pPr lvl="1"/>
                <a:r>
                  <a:rPr lang="en-US" dirty="0"/>
                  <a:t>If (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 lvl="1"/>
                <a:r>
                  <a:rPr lang="en-US" dirty="0"/>
                  <a:t>Else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2"/>
                <a:r>
                  <a:rPr lang="en-US" sz="2400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for next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iterations</a:t>
                </a:r>
              </a:p>
              <a:p>
                <a:endParaRPr lang="en-US" dirty="0"/>
              </a:p>
              <a:p>
                <a:r>
                  <a:rPr lang="en-US" dirty="0"/>
                  <a:t>Claim: above algorithm converges to SOSP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00DED1-A28B-4146-A57E-9035D72686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A7FBBD0-25CE-47CF-B744-D449D37EF754}"/>
              </a:ext>
            </a:extLst>
          </p:cNvPr>
          <p:cNvSpPr/>
          <p:nvPr/>
        </p:nvSpPr>
        <p:spPr>
          <a:xfrm>
            <a:off x="9264207" y="6396096"/>
            <a:ext cx="280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Ge et al-2015, Jin et al-2017</a:t>
            </a:r>
          </a:p>
        </p:txBody>
      </p:sp>
    </p:spTree>
    <p:extLst>
      <p:ext uri="{BB962C8B-B14F-4D97-AF65-F5344CB8AC3E}">
        <p14:creationId xmlns:p14="http://schemas.microsoft.com/office/powerpoint/2010/main" val="934734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93F63-4B5A-4C14-9ADB-94E8056B8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Monograph (Shameless Ad)</a:t>
            </a:r>
          </a:p>
        </p:txBody>
      </p:sp>
      <p:pic>
        <p:nvPicPr>
          <p:cNvPr id="1028" name="Picture 4" descr="https://images-na.ssl-images-amazon.com/images/I/31dVk1Vwq4L._SX331_BO1,204,203,200_.jpg">
            <a:extLst>
              <a:ext uri="{FF2B5EF4-FFF2-40B4-BE49-F238E27FC236}">
                <a16:creationId xmlns:a16="http://schemas.microsoft.com/office/drawing/2014/main" id="{D1B04814-DE39-4BA4-A554-91C871210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11" y="1579417"/>
            <a:ext cx="3278920" cy="491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56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C15D-D20C-4308-8B5D-9BD21260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DB3D3-F4C7-499A-A8CC-BF55C73001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84387" y="3812609"/>
                <a:ext cx="7003915" cy="279247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FOSP analysis: convergence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/>
                  <a:t> iterations</a:t>
                </a:r>
              </a:p>
              <a:p>
                <a:r>
                  <a:rPr lang="en-US" dirty="0"/>
                  <a:t>But,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≱0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𝜌𝜖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DB3D3-F4C7-499A-A8CC-BF55C7300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4387" y="3812609"/>
                <a:ext cx="7003915" cy="2792471"/>
              </a:xfrm>
              <a:blipFill>
                <a:blip r:embed="rId2"/>
                <a:stretch>
                  <a:fillRect l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7FE1E7-CB80-4579-8B05-D1E5EE709BEB}"/>
                  </a:ext>
                </a:extLst>
              </p:cNvPr>
              <p:cNvSpPr/>
              <p:nvPr/>
            </p:nvSpPr>
            <p:spPr>
              <a:xfrm>
                <a:off x="4931923" y="547938"/>
                <a:ext cx="70039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For t=1, 2, … (until convergence)</a:t>
                </a:r>
              </a:p>
              <a:p>
                <a:pPr lvl="1"/>
                <a:r>
                  <a:rPr lang="en-US" sz="2200" dirty="0"/>
                  <a:t>If (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sz="220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lit/>
                      </m:rPr>
                      <a:rPr lang="en-US" sz="22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/>
                  <a:t> )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lvl="1"/>
                <a:r>
                  <a:rPr lang="en-US" sz="2200" dirty="0"/>
                  <a:t>Else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  <a:p>
                <a:pPr lvl="2"/>
                <a:r>
                  <a:rPr lang="en-US" sz="2200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for next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/>
                  <a:t> iterations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7FE1E7-CB80-4579-8B05-D1E5EE709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923" y="547938"/>
                <a:ext cx="7003915" cy="2123658"/>
              </a:xfrm>
              <a:prstGeom prst="rect">
                <a:avLst/>
              </a:prstGeom>
              <a:blipFill>
                <a:blip r:embed="rId3"/>
                <a:stretch>
                  <a:fillRect l="-1131" t="-2011" b="-4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4AFF73C-1CC6-4716-AD61-AA1A26B655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23" t="15043" r="32115" b="9931"/>
          <a:stretch/>
        </p:blipFill>
        <p:spPr>
          <a:xfrm>
            <a:off x="563057" y="1514638"/>
            <a:ext cx="4501660" cy="37279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7134625-CC2C-4D08-B2E2-118BF3314594}"/>
              </a:ext>
            </a:extLst>
          </p:cNvPr>
          <p:cNvSpPr/>
          <p:nvPr/>
        </p:nvSpPr>
        <p:spPr>
          <a:xfrm>
            <a:off x="2411886" y="2447860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2F6555-123C-438A-84B3-BBC857FBE1AA}"/>
              </a:ext>
            </a:extLst>
          </p:cNvPr>
          <p:cNvCxnSpPr>
            <a:cxnSpLocks/>
          </p:cNvCxnSpPr>
          <p:nvPr/>
        </p:nvCxnSpPr>
        <p:spPr>
          <a:xfrm>
            <a:off x="2570695" y="2671596"/>
            <a:ext cx="120126" cy="27588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8DA9708-FBC1-49C1-8FFB-6BBFE186B718}"/>
              </a:ext>
            </a:extLst>
          </p:cNvPr>
          <p:cNvSpPr/>
          <p:nvPr/>
        </p:nvSpPr>
        <p:spPr>
          <a:xfrm>
            <a:off x="2620683" y="2911193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DE2441-7F0D-413C-82BE-DBAAF499B225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2794431" y="3122579"/>
            <a:ext cx="116385" cy="16788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1247CC4-2C2A-46BA-8349-9A428BE22385}"/>
              </a:ext>
            </a:extLst>
          </p:cNvPr>
          <p:cNvSpPr/>
          <p:nvPr/>
        </p:nvSpPr>
        <p:spPr>
          <a:xfrm>
            <a:off x="2910816" y="3178598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444B3E-1A0B-46DD-A068-D25EB33F5148}"/>
              </a:ext>
            </a:extLst>
          </p:cNvPr>
          <p:cNvSpPr txBox="1"/>
          <p:nvPr/>
        </p:nvSpPr>
        <p:spPr>
          <a:xfrm>
            <a:off x="9500622" y="6480467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academo.org</a:t>
            </a:r>
          </a:p>
        </p:txBody>
      </p:sp>
    </p:spTree>
    <p:extLst>
      <p:ext uri="{BB962C8B-B14F-4D97-AF65-F5344CB8AC3E}">
        <p14:creationId xmlns:p14="http://schemas.microsoft.com/office/powerpoint/2010/main" val="226402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FF73C-1CC6-4716-AD61-AA1A26B65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3" t="15043" r="32115" b="9931"/>
          <a:stretch/>
        </p:blipFill>
        <p:spPr>
          <a:xfrm>
            <a:off x="563057" y="1514638"/>
            <a:ext cx="4501660" cy="3727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7C15D-D20C-4308-8B5D-9BD21260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B3D3-F4C7-499A-A8CC-BF55C730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567" y="3812610"/>
            <a:ext cx="7230735" cy="1429966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Random  perturbation with Gradient descent leads to decrease in objective function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7FE1E7-CB80-4579-8B05-D1E5EE709BEB}"/>
                  </a:ext>
                </a:extLst>
              </p:cNvPr>
              <p:cNvSpPr/>
              <p:nvPr/>
            </p:nvSpPr>
            <p:spPr>
              <a:xfrm>
                <a:off x="4931923" y="547938"/>
                <a:ext cx="70039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For t=1, 2, … (until convergence)</a:t>
                </a:r>
              </a:p>
              <a:p>
                <a:pPr lvl="1"/>
                <a:r>
                  <a:rPr lang="en-US" sz="2200" dirty="0"/>
                  <a:t>If (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sz="220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lit/>
                      </m:rPr>
                      <a:rPr lang="en-US" sz="22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/>
                  <a:t> )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lvl="1"/>
                <a:r>
                  <a:rPr lang="en-US" sz="2200" dirty="0"/>
                  <a:t>Else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  <a:p>
                <a:pPr lvl="2"/>
                <a:r>
                  <a:rPr lang="en-US" sz="2200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for next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/>
                  <a:t> iterations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7FE1E7-CB80-4579-8B05-D1E5EE709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923" y="547938"/>
                <a:ext cx="7003915" cy="2123658"/>
              </a:xfrm>
              <a:prstGeom prst="rect">
                <a:avLst/>
              </a:prstGeom>
              <a:blipFill>
                <a:blip r:embed="rId3"/>
                <a:stretch>
                  <a:fillRect l="-1131" t="-2011" b="-4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77134625-CC2C-4D08-B2E2-118BF3314594}"/>
              </a:ext>
            </a:extLst>
          </p:cNvPr>
          <p:cNvSpPr/>
          <p:nvPr/>
        </p:nvSpPr>
        <p:spPr>
          <a:xfrm>
            <a:off x="2411886" y="2447860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2F6555-123C-438A-84B3-BBC857FBE1AA}"/>
              </a:ext>
            </a:extLst>
          </p:cNvPr>
          <p:cNvCxnSpPr>
            <a:cxnSpLocks/>
          </p:cNvCxnSpPr>
          <p:nvPr/>
        </p:nvCxnSpPr>
        <p:spPr>
          <a:xfrm>
            <a:off x="2570695" y="2671596"/>
            <a:ext cx="120126" cy="27588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8DA9708-FBC1-49C1-8FFB-6BBFE186B718}"/>
              </a:ext>
            </a:extLst>
          </p:cNvPr>
          <p:cNvSpPr/>
          <p:nvPr/>
        </p:nvSpPr>
        <p:spPr>
          <a:xfrm>
            <a:off x="2620683" y="2911193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DE2441-7F0D-413C-82BE-DBAAF499B225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2794431" y="3122579"/>
            <a:ext cx="116385" cy="16788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1247CC4-2C2A-46BA-8349-9A428BE22385}"/>
              </a:ext>
            </a:extLst>
          </p:cNvPr>
          <p:cNvSpPr/>
          <p:nvPr/>
        </p:nvSpPr>
        <p:spPr>
          <a:xfrm>
            <a:off x="2910816" y="3178598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A4B850-8722-4EC5-9DA2-F50D21B7BB3B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3101787" y="3369569"/>
            <a:ext cx="144633" cy="33117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1E20334-D5CC-4D68-B12C-84156FF6CA2C}"/>
              </a:ext>
            </a:extLst>
          </p:cNvPr>
          <p:cNvSpPr/>
          <p:nvPr/>
        </p:nvSpPr>
        <p:spPr>
          <a:xfrm>
            <a:off x="3134552" y="3700742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2EF841-1555-44C7-8659-73A8AC570EBC}"/>
              </a:ext>
            </a:extLst>
          </p:cNvPr>
          <p:cNvCxnSpPr>
            <a:cxnSpLocks/>
            <a:stCxn id="15" idx="3"/>
            <a:endCxn id="21" idx="6"/>
          </p:cNvCxnSpPr>
          <p:nvPr/>
        </p:nvCxnSpPr>
        <p:spPr>
          <a:xfrm flipH="1">
            <a:off x="2906299" y="3891713"/>
            <a:ext cx="261018" cy="18517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A26D3C5-DB12-4AB7-AFDD-BEFF71F352E2}"/>
              </a:ext>
            </a:extLst>
          </p:cNvPr>
          <p:cNvSpPr/>
          <p:nvPr/>
        </p:nvSpPr>
        <p:spPr>
          <a:xfrm>
            <a:off x="2682563" y="3965016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B9BEB6-8C2C-47E0-A47B-600E9CACF7DE}"/>
              </a:ext>
            </a:extLst>
          </p:cNvPr>
          <p:cNvCxnSpPr>
            <a:cxnSpLocks/>
            <a:endCxn id="29" idx="6"/>
          </p:cNvCxnSpPr>
          <p:nvPr/>
        </p:nvCxnSpPr>
        <p:spPr>
          <a:xfrm flipH="1">
            <a:off x="2429803" y="4167986"/>
            <a:ext cx="261018" cy="35960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B4D31E1-0B1B-4B42-8575-8166020B73A4}"/>
              </a:ext>
            </a:extLst>
          </p:cNvPr>
          <p:cNvSpPr/>
          <p:nvPr/>
        </p:nvSpPr>
        <p:spPr>
          <a:xfrm>
            <a:off x="2206067" y="4415725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D5B0F-286C-4D1B-B21F-6812080DDB88}"/>
              </a:ext>
            </a:extLst>
          </p:cNvPr>
          <p:cNvSpPr txBox="1"/>
          <p:nvPr/>
        </p:nvSpPr>
        <p:spPr>
          <a:xfrm>
            <a:off x="9500622" y="6480467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academo.org</a:t>
            </a:r>
          </a:p>
        </p:txBody>
      </p:sp>
    </p:spTree>
    <p:extLst>
      <p:ext uri="{BB962C8B-B14F-4D97-AF65-F5344CB8AC3E}">
        <p14:creationId xmlns:p14="http://schemas.microsoft.com/office/powerpoint/2010/main" val="11678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F56F-D25D-4368-9649-5EB98D78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2CCE33-C88F-47C4-B28A-8630B54F8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4826" y="2062264"/>
                <a:ext cx="11653736" cy="4704998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Random  perturbation with Gradient descent leads to decrease in objective function </a:t>
                </a:r>
              </a:p>
              <a:p>
                <a:r>
                  <a:rPr lang="en-US" dirty="0"/>
                  <a:t>Hessian continuity =&gt; function nearly quadratic in small neighborhood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2CCE33-C88F-47C4-B28A-8630B54F8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826" y="2062264"/>
                <a:ext cx="11653736" cy="4704998"/>
              </a:xfrm>
              <a:blipFill>
                <a:blip r:embed="rId2"/>
                <a:stretch>
                  <a:fillRect l="-941" t="-2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B5B923-86F3-4266-AAC7-DA4B363010BA}"/>
                  </a:ext>
                </a:extLst>
              </p:cNvPr>
              <p:cNvSpPr/>
              <p:nvPr/>
            </p:nvSpPr>
            <p:spPr>
              <a:xfrm>
                <a:off x="5188085" y="90738"/>
                <a:ext cx="70039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For t=1, 2, … (until convergence)</a:t>
                </a:r>
              </a:p>
              <a:p>
                <a:pPr lvl="1"/>
                <a:r>
                  <a:rPr lang="en-US" sz="2200" dirty="0"/>
                  <a:t>If (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sz="220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lit/>
                      </m:rPr>
                      <a:rPr lang="en-US" sz="22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/>
                  <a:t> )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lvl="1"/>
                <a:r>
                  <a:rPr lang="en-US" sz="2200" dirty="0"/>
                  <a:t>Else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  <a:p>
                <a:pPr lvl="2"/>
                <a:r>
                  <a:rPr lang="en-US" sz="2200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for next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/>
                  <a:t> iterations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B5B923-86F3-4266-AAC7-DA4B36301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085" y="90738"/>
                <a:ext cx="7003915" cy="2123658"/>
              </a:xfrm>
              <a:prstGeom prst="rect">
                <a:avLst/>
              </a:prstGeom>
              <a:blipFill>
                <a:blip r:embed="rId3"/>
                <a:stretch>
                  <a:fillRect l="-1131" t="-2011" b="-4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9E570C-ACF7-47EC-8096-02D16F0579EC}"/>
                  </a:ext>
                </a:extLst>
              </p14:cNvPr>
              <p14:cNvContentPartPr/>
              <p14:nvPr/>
            </p14:nvContentPartPr>
            <p14:xfrm>
              <a:off x="3064080" y="2488783"/>
              <a:ext cx="3031920" cy="1536031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9E570C-ACF7-47EC-8096-02D16F0579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5440" y="2479786"/>
                <a:ext cx="3049560" cy="1553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DCDDB87-15F5-42DC-9CB2-55405A56AD02}"/>
                  </a:ext>
                </a:extLst>
              </p14:cNvPr>
              <p14:cNvContentPartPr/>
              <p14:nvPr/>
            </p14:nvContentPartPr>
            <p14:xfrm>
              <a:off x="6175011" y="4708233"/>
              <a:ext cx="5191920" cy="1667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DCDDB87-15F5-42DC-9CB2-55405A56AD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66370" y="4699231"/>
                <a:ext cx="5209561" cy="16848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250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F56F-D25D-4368-9649-5EB98D78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2CCE33-C88F-47C4-B28A-8630B54F83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4826" y="2062264"/>
                <a:ext cx="11653736" cy="4704998"/>
              </a:xfrm>
            </p:spPr>
            <p:txBody>
              <a:bodyPr>
                <a:normAutofit/>
              </a:bodyPr>
              <a:lstStyle/>
              <a:p>
                <a:r>
                  <a:rPr lang="en-US" sz="2500" dirty="0">
                    <a:solidFill>
                      <a:srgbClr val="7030A0"/>
                    </a:solidFill>
                  </a:rPr>
                  <a:t>Random  perturbation with Gradient descent leads to decrease in objective function </a:t>
                </a:r>
              </a:p>
              <a:p>
                <a:r>
                  <a:rPr lang="en-US" dirty="0"/>
                  <a:t>Hessian continuity =&gt; function nearly quadratic in small neighborhood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i="1" dirty="0">
                    <a:latin typeface="Cambria Math" panose="02040503050406030204" pitchFamily="18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∇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converge to largest eigenvector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Which is smallest (most negative) eigenvector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Hence,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𝜌𝜖</m:t>
                        </m:r>
                      </m:e>
                    </m:ra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𝜌𝜖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2CCE33-C88F-47C4-B28A-8630B54F8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826" y="2062264"/>
                <a:ext cx="11653736" cy="4704998"/>
              </a:xfrm>
              <a:blipFill>
                <a:blip r:embed="rId2"/>
                <a:stretch>
                  <a:fillRect l="-941" t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B5B923-86F3-4266-AAC7-DA4B363010BA}"/>
                  </a:ext>
                </a:extLst>
              </p:cNvPr>
              <p:cNvSpPr/>
              <p:nvPr/>
            </p:nvSpPr>
            <p:spPr>
              <a:xfrm>
                <a:off x="5188085" y="90738"/>
                <a:ext cx="70039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For t=1, 2, … (until convergence)</a:t>
                </a:r>
              </a:p>
              <a:p>
                <a:pPr lvl="1"/>
                <a:r>
                  <a:rPr lang="en-US" sz="2200" dirty="0"/>
                  <a:t>If (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sz="220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lit/>
                      </m:rPr>
                      <a:rPr lang="en-US" sz="22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/>
                  <a:t> )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lvl="1"/>
                <a:r>
                  <a:rPr lang="en-US" sz="2200" dirty="0"/>
                  <a:t>Else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  <a:p>
                <a:pPr lvl="2"/>
                <a:r>
                  <a:rPr lang="en-US" sz="2200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for next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/>
                  <a:t> iterations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B5B923-86F3-4266-AAC7-DA4B363010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085" y="90738"/>
                <a:ext cx="7003915" cy="2123658"/>
              </a:xfrm>
              <a:prstGeom prst="rect">
                <a:avLst/>
              </a:prstGeom>
              <a:blipFill>
                <a:blip r:embed="rId3"/>
                <a:stretch>
                  <a:fillRect l="-1131" t="-2011" b="-4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09E570C-ACF7-47EC-8096-02D16F0579EC}"/>
                  </a:ext>
                </a:extLst>
              </p14:cNvPr>
              <p14:cNvContentPartPr/>
              <p14:nvPr/>
            </p14:nvContentPartPr>
            <p14:xfrm rot="21435577">
              <a:off x="2881148" y="2240799"/>
              <a:ext cx="3031920" cy="134970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09E570C-ACF7-47EC-8096-02D16F0579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21435577">
                <a:off x="2872508" y="2231803"/>
                <a:ext cx="3049560" cy="13673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786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AFF73C-1CC6-4716-AD61-AA1A26B655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3" t="15043" r="32115" b="9931"/>
          <a:stretch/>
        </p:blipFill>
        <p:spPr>
          <a:xfrm>
            <a:off x="563057" y="1514638"/>
            <a:ext cx="4501660" cy="3727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7C15D-D20C-4308-8B5D-9BD21260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B3D3-F4C7-499A-A8CC-BF55C7300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7567" y="3812610"/>
            <a:ext cx="7230735" cy="1429966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Entrapment near SOSP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7FE1E7-CB80-4579-8B05-D1E5EE709BEB}"/>
                  </a:ext>
                </a:extLst>
              </p:cNvPr>
              <p:cNvSpPr/>
              <p:nvPr/>
            </p:nvSpPr>
            <p:spPr>
              <a:xfrm>
                <a:off x="4931923" y="547938"/>
                <a:ext cx="7003915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For t=1, 2, … (until convergence)</a:t>
                </a:r>
              </a:p>
              <a:p>
                <a:pPr lvl="1"/>
                <a:r>
                  <a:rPr lang="en-US" sz="2200" dirty="0"/>
                  <a:t>If (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200" i="1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sz="220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m:rPr>
                        <m:lit/>
                      </m:rPr>
                      <a:rPr lang="en-US" sz="22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200" dirty="0"/>
                  <a:t> )</a:t>
                </a:r>
                <a:endParaRPr lang="en-US" sz="220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200" dirty="0"/>
              </a:p>
              <a:p>
                <a:pPr lvl="1"/>
                <a:r>
                  <a:rPr lang="en-US" sz="2200" dirty="0"/>
                  <a:t>Else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(0, 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  <a:p>
                <a:pPr lvl="2"/>
                <a:r>
                  <a:rPr lang="en-US" sz="2200" dirty="0"/>
                  <a:t>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n-US" sz="220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for next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200" dirty="0"/>
                  <a:t> iterations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87FE1E7-CB80-4579-8B05-D1E5EE709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923" y="547938"/>
                <a:ext cx="7003915" cy="2123658"/>
              </a:xfrm>
              <a:prstGeom prst="rect">
                <a:avLst/>
              </a:prstGeom>
              <a:blipFill>
                <a:blip r:embed="rId3"/>
                <a:stretch>
                  <a:fillRect l="-1131" t="-2011" b="-4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77134625-CC2C-4D08-B2E2-118BF3314594}"/>
              </a:ext>
            </a:extLst>
          </p:cNvPr>
          <p:cNvSpPr/>
          <p:nvPr/>
        </p:nvSpPr>
        <p:spPr>
          <a:xfrm>
            <a:off x="2411886" y="2447860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2F6555-123C-438A-84B3-BBC857FBE1AA}"/>
              </a:ext>
            </a:extLst>
          </p:cNvPr>
          <p:cNvCxnSpPr>
            <a:cxnSpLocks/>
          </p:cNvCxnSpPr>
          <p:nvPr/>
        </p:nvCxnSpPr>
        <p:spPr>
          <a:xfrm>
            <a:off x="2570695" y="2671596"/>
            <a:ext cx="120126" cy="275885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48DA9708-FBC1-49C1-8FFB-6BBFE186B718}"/>
              </a:ext>
            </a:extLst>
          </p:cNvPr>
          <p:cNvSpPr/>
          <p:nvPr/>
        </p:nvSpPr>
        <p:spPr>
          <a:xfrm>
            <a:off x="2620683" y="2911193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FDE2441-7F0D-413C-82BE-DBAAF499B225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2794431" y="3122579"/>
            <a:ext cx="116385" cy="16788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1247CC4-2C2A-46BA-8349-9A428BE22385}"/>
              </a:ext>
            </a:extLst>
          </p:cNvPr>
          <p:cNvSpPr/>
          <p:nvPr/>
        </p:nvSpPr>
        <p:spPr>
          <a:xfrm>
            <a:off x="2910816" y="3178598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DA4B850-8722-4EC5-9DA2-F50D21B7BB3B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3101787" y="3369569"/>
            <a:ext cx="144633" cy="331173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81E20334-D5CC-4D68-B12C-84156FF6CA2C}"/>
              </a:ext>
            </a:extLst>
          </p:cNvPr>
          <p:cNvSpPr/>
          <p:nvPr/>
        </p:nvSpPr>
        <p:spPr>
          <a:xfrm>
            <a:off x="3134552" y="3700742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2EF841-1555-44C7-8659-73A8AC570EBC}"/>
              </a:ext>
            </a:extLst>
          </p:cNvPr>
          <p:cNvCxnSpPr>
            <a:cxnSpLocks/>
            <a:stCxn id="15" idx="3"/>
            <a:endCxn id="21" idx="6"/>
          </p:cNvCxnSpPr>
          <p:nvPr/>
        </p:nvCxnSpPr>
        <p:spPr>
          <a:xfrm flipH="1">
            <a:off x="2906299" y="3891713"/>
            <a:ext cx="261018" cy="18517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A26D3C5-DB12-4AB7-AFDD-BEFF71F352E2}"/>
              </a:ext>
            </a:extLst>
          </p:cNvPr>
          <p:cNvSpPr/>
          <p:nvPr/>
        </p:nvSpPr>
        <p:spPr>
          <a:xfrm>
            <a:off x="2682563" y="3965016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FB9BEB6-8C2C-47E0-A47B-600E9CACF7DE}"/>
              </a:ext>
            </a:extLst>
          </p:cNvPr>
          <p:cNvCxnSpPr>
            <a:cxnSpLocks/>
            <a:endCxn id="29" idx="6"/>
          </p:cNvCxnSpPr>
          <p:nvPr/>
        </p:nvCxnSpPr>
        <p:spPr>
          <a:xfrm flipH="1">
            <a:off x="2429803" y="4167986"/>
            <a:ext cx="261018" cy="359607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B4D31E1-0B1B-4B42-8575-8166020B73A4}"/>
              </a:ext>
            </a:extLst>
          </p:cNvPr>
          <p:cNvSpPr/>
          <p:nvPr/>
        </p:nvSpPr>
        <p:spPr>
          <a:xfrm>
            <a:off x="2206067" y="4415725"/>
            <a:ext cx="223736" cy="2237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64FC93-104D-4C09-8F74-CD4890DC2F6C}"/>
                  </a:ext>
                </a:extLst>
              </p:cNvPr>
              <p:cNvSpPr/>
              <p:nvPr/>
            </p:nvSpPr>
            <p:spPr>
              <a:xfrm>
                <a:off x="2078842" y="5685142"/>
                <a:ext cx="674191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Final result: convergence to SOSP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64FC93-104D-4C09-8F74-CD4890DC2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42" y="5685142"/>
                <a:ext cx="6741910" cy="523220"/>
              </a:xfrm>
              <a:prstGeom prst="rect">
                <a:avLst/>
              </a:prstGeom>
              <a:blipFill>
                <a:blip r:embed="rId4"/>
                <a:stretch>
                  <a:fillRect l="-1808"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18CB0D34-B666-4794-B41B-8FDC877D2493}"/>
              </a:ext>
            </a:extLst>
          </p:cNvPr>
          <p:cNvSpPr/>
          <p:nvPr/>
        </p:nvSpPr>
        <p:spPr>
          <a:xfrm>
            <a:off x="9264207" y="6396096"/>
            <a:ext cx="280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Ge et al-2015, Jin et al-2017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784FED-5A37-4AE5-B3DA-F03635098CCC}"/>
              </a:ext>
            </a:extLst>
          </p:cNvPr>
          <p:cNvSpPr txBox="1"/>
          <p:nvPr/>
        </p:nvSpPr>
        <p:spPr>
          <a:xfrm>
            <a:off x="153041" y="6492875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academo.org</a:t>
            </a:r>
          </a:p>
        </p:txBody>
      </p:sp>
    </p:spTree>
    <p:extLst>
      <p:ext uri="{BB962C8B-B14F-4D97-AF65-F5344CB8AC3E}">
        <p14:creationId xmlns:p14="http://schemas.microsoft.com/office/powerpoint/2010/main" val="2524478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0EC1F-9F39-415F-A624-0CC49E97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7057"/>
            <a:ext cx="10515600" cy="1325563"/>
          </a:xfrm>
        </p:spPr>
        <p:txBody>
          <a:bodyPr/>
          <a:lstStyle/>
          <a:p>
            <a:r>
              <a:rPr lang="en-US" dirty="0"/>
              <a:t>Summary: Convergence to SOSP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C956E83D-5FDD-4B3B-8FA9-45AC565A949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76714998"/>
                  </p:ext>
                </p:extLst>
              </p:nvPr>
            </p:nvGraphicFramePr>
            <p:xfrm>
              <a:off x="838200" y="773665"/>
              <a:ext cx="10515600" cy="24941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1676999705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168918357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616379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No. of Gradient Calls (Non-convex)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No. of Gradient Calls (Convex)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94702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Noisy GD [Jin et al-2017, Ge et al-2015]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7538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Noisy Accelerated GD [Jin et al-2017]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1.75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</m:rad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7498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Cubic Regularization [</a:t>
                          </a:r>
                          <a:r>
                            <a:rPr lang="en-US" dirty="0" err="1"/>
                            <a:t>Nesterov</a:t>
                          </a:r>
                          <a:r>
                            <a:rPr lang="en-US" dirty="0"/>
                            <a:t> &amp; Polyak-2006]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1.5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7152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C956E83D-5FDD-4B3B-8FA9-45AC565A949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76714998"/>
                  </p:ext>
                </p:extLst>
              </p:nvPr>
            </p:nvGraphicFramePr>
            <p:xfrm>
              <a:off x="838200" y="773665"/>
              <a:ext cx="10515600" cy="24941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05200">
                      <a:extLst>
                        <a:ext uri="{9D8B030D-6E8A-4147-A177-3AD203B41FA5}">
                          <a16:colId xmlns:a16="http://schemas.microsoft.com/office/drawing/2014/main" val="1676999705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168918357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6163791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No. of Gradient Calls (Non-convex)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No. of Gradient Calls (Convex)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9470293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Noisy GD [Jin et al-2017, Ge et al-2015]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6410" r="-100521" b="-20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48" t="-56410" r="-696" b="-20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7538188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Noisy Accelerated GD [Jin et al-2017]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57759" r="-100521" b="-104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48" t="-157759" r="-696" b="-104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749863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Cubic Regularization [</a:t>
                          </a:r>
                          <a:r>
                            <a:rPr lang="en-US" dirty="0" err="1"/>
                            <a:t>Nesterov</a:t>
                          </a:r>
                          <a:r>
                            <a:rPr lang="en-US" dirty="0"/>
                            <a:t> &amp; Polyak-2006]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55556" r="-100521" b="-3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N/A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847152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4">
                <a:extLst>
                  <a:ext uri="{FF2B5EF4-FFF2-40B4-BE49-F238E27FC236}">
                    <a16:creationId xmlns:a16="http://schemas.microsoft.com/office/drawing/2014/main" id="{8E8077DB-BDCC-4837-87E1-3EFF045BD46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43332872"/>
                  </p:ext>
                </p:extLst>
              </p:nvPr>
            </p:nvGraphicFramePr>
            <p:xfrm>
              <a:off x="2987309" y="3620769"/>
              <a:ext cx="9077916" cy="30389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5972">
                      <a:extLst>
                        <a:ext uri="{9D8B030D-6E8A-4147-A177-3AD203B41FA5}">
                          <a16:colId xmlns:a16="http://schemas.microsoft.com/office/drawing/2014/main" val="1676999705"/>
                        </a:ext>
                      </a:extLst>
                    </a:gridCol>
                    <a:gridCol w="3025972">
                      <a:extLst>
                        <a:ext uri="{9D8B030D-6E8A-4147-A177-3AD203B41FA5}">
                          <a16:colId xmlns:a16="http://schemas.microsoft.com/office/drawing/2014/main" val="1689183577"/>
                        </a:ext>
                      </a:extLst>
                    </a:gridCol>
                    <a:gridCol w="3025972">
                      <a:extLst>
                        <a:ext uri="{9D8B030D-6E8A-4147-A177-3AD203B41FA5}">
                          <a16:colId xmlns:a16="http://schemas.microsoft.com/office/drawing/2014/main" val="983252095"/>
                        </a:ext>
                      </a:extLst>
                    </a:gridCol>
                  </a:tblGrid>
                  <a:tr h="42599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No. of Gradient 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Convex Case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9470293"/>
                      </a:ext>
                    </a:extLst>
                  </a:tr>
                  <a:tr h="64468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Noisy GD [Jin et al-2017, Ge et al-2015]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77538188"/>
                      </a:ext>
                    </a:extLst>
                  </a:tr>
                  <a:tr h="66226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Noisy AGD [Jin et al-2017]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1.75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</m:e>
                                        </m:ra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6749863"/>
                      </a:ext>
                    </a:extLst>
                  </a:tr>
                  <a:tr h="69705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Noisy SGD [Jin et al-2017, Ge et al-2015]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𝜖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820401"/>
                      </a:ext>
                    </a:extLst>
                  </a:tr>
                  <a:tr h="56342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SVRG [Allen-Zhu-2018]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994554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4">
                <a:extLst>
                  <a:ext uri="{FF2B5EF4-FFF2-40B4-BE49-F238E27FC236}">
                    <a16:creationId xmlns:a16="http://schemas.microsoft.com/office/drawing/2014/main" id="{8E8077DB-BDCC-4837-87E1-3EFF045BD46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43332872"/>
                  </p:ext>
                </p:extLst>
              </p:nvPr>
            </p:nvGraphicFramePr>
            <p:xfrm>
              <a:off x="2987309" y="3620769"/>
              <a:ext cx="9077916" cy="30389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25972">
                      <a:extLst>
                        <a:ext uri="{9D8B030D-6E8A-4147-A177-3AD203B41FA5}">
                          <a16:colId xmlns:a16="http://schemas.microsoft.com/office/drawing/2014/main" val="1676999705"/>
                        </a:ext>
                      </a:extLst>
                    </a:gridCol>
                    <a:gridCol w="3025972">
                      <a:extLst>
                        <a:ext uri="{9D8B030D-6E8A-4147-A177-3AD203B41FA5}">
                          <a16:colId xmlns:a16="http://schemas.microsoft.com/office/drawing/2014/main" val="1689183577"/>
                        </a:ext>
                      </a:extLst>
                    </a:gridCol>
                    <a:gridCol w="3025972">
                      <a:extLst>
                        <a:ext uri="{9D8B030D-6E8A-4147-A177-3AD203B41FA5}">
                          <a16:colId xmlns:a16="http://schemas.microsoft.com/office/drawing/2014/main" val="983252095"/>
                        </a:ext>
                      </a:extLst>
                    </a:gridCol>
                  </a:tblGrid>
                  <a:tr h="42599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No. of Gradient Calls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Convex Case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79470293"/>
                      </a:ext>
                    </a:extLst>
                  </a:tr>
                  <a:tr h="64468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Noisy GD [Jin et al-2017, Ge et al-2015]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03" t="-70755" r="-101008" b="-3075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70755" r="-805" b="-3075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7538188"/>
                      </a:ext>
                    </a:extLst>
                  </a:tr>
                  <a:tr h="70777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Noisy AGD [Jin et al-2017]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03" t="-154701" r="-101008" b="-178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54701" r="-805" b="-178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6749863"/>
                      </a:ext>
                    </a:extLst>
                  </a:tr>
                  <a:tr h="69705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Noisy SGD [Jin et al-2017, Ge et al-2015]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03" t="-261404" r="-101008" b="-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61404" r="-805" b="-8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21820401"/>
                      </a:ext>
                    </a:extLst>
                  </a:tr>
                  <a:tr h="56342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SVRG [Allen-Zhu-2018]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03" t="-443011" r="-101008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443011" r="-805" b="-21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94554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245FA-9D09-48D3-B985-A00875D0274D}"/>
                  </a:ext>
                </a:extLst>
              </p:cNvPr>
              <p:cNvSpPr txBox="1"/>
              <p:nvPr/>
            </p:nvSpPr>
            <p:spPr>
              <a:xfrm>
                <a:off x="0" y="4631984"/>
                <a:ext cx="3247018" cy="1016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D245FA-9D09-48D3-B985-A00875D02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31984"/>
                <a:ext cx="3247018" cy="10164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76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21F8-7D3A-4959-A49A-398CEB62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 to Global Optima?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8548A-1212-4906-A82B-869EC2836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2" y="1825625"/>
            <a:ext cx="6634264" cy="4351338"/>
          </a:xfrm>
        </p:spPr>
        <p:txBody>
          <a:bodyPr/>
          <a:lstStyle/>
          <a:p>
            <a:r>
              <a:rPr lang="en-US" dirty="0"/>
              <a:t>FOSP/SOSP methods can’t even guarantee local convergence</a:t>
            </a:r>
          </a:p>
          <a:p>
            <a:endParaRPr lang="en-US" dirty="0"/>
          </a:p>
          <a:p>
            <a:r>
              <a:rPr lang="en-US" dirty="0"/>
              <a:t>Can we guarantee global optimality for some “nicer” non-convex problems?</a:t>
            </a:r>
          </a:p>
          <a:p>
            <a:pPr lvl="1"/>
            <a:r>
              <a:rPr lang="en-US" dirty="0"/>
              <a:t>Yes!!!</a:t>
            </a:r>
          </a:p>
          <a:p>
            <a:pPr lvl="1"/>
            <a:r>
              <a:rPr lang="en-US" dirty="0"/>
              <a:t>Use statistics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969134-E033-4A6B-9509-84C861912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18" r="40714" b="6878"/>
          <a:stretch/>
        </p:blipFill>
        <p:spPr>
          <a:xfrm>
            <a:off x="6908883" y="1988456"/>
            <a:ext cx="5021859" cy="34689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E39920-BFC9-48CE-8EB6-C76A89A13D5D}"/>
              </a:ext>
            </a:extLst>
          </p:cNvPr>
          <p:cNvSpPr txBox="1"/>
          <p:nvPr/>
        </p:nvSpPr>
        <p:spPr>
          <a:xfrm>
            <a:off x="9500622" y="6480467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academo.org</a:t>
            </a:r>
          </a:p>
        </p:txBody>
      </p:sp>
    </p:spTree>
    <p:extLst>
      <p:ext uri="{BB962C8B-B14F-4D97-AF65-F5344CB8AC3E}">
        <p14:creationId xmlns:p14="http://schemas.microsoft.com/office/powerpoint/2010/main" val="2639115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2BCB-B203-430F-AFBD-0062D9A6D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Statistics Help: Realizable models!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2F7E1-BA5A-416B-A7D3-4E4C8297A5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Data points: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 nice distribution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𝑙𝑜𝑠𝑠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 is the optimal solution!</a:t>
                </a:r>
              </a:p>
              <a:p>
                <a:pPr lvl="1"/>
                <a:r>
                  <a:rPr lang="en-US" dirty="0"/>
                  <a:t>Parameter learning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2F7E1-BA5A-416B-A7D3-4E4C8297A5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0459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66E7-F274-4194-B63E-9278D1737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368"/>
            <a:ext cx="10515600" cy="1325563"/>
          </a:xfrm>
        </p:spPr>
        <p:txBody>
          <a:bodyPr/>
          <a:lstStyle/>
          <a:p>
            <a:r>
              <a:rPr lang="en-US" dirty="0"/>
              <a:t>Learning Neural Networks: Provably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589FE6-D484-4F14-A6C1-CEFFDF15A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3750" y="2282825"/>
                <a:ext cx="10873902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−1⋅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Does gradient descent converge to global optima: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NO!!!</a:t>
                </a:r>
              </a:p>
              <a:p>
                <a:pPr lvl="1"/>
                <a:r>
                  <a:rPr lang="en-US" dirty="0"/>
                  <a:t>The objective function has poor local minima [Shamir et al-2017, Lee et al-2017]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589FE6-D484-4F14-A6C1-CEFFDF15A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3750" y="2282825"/>
                <a:ext cx="10873902" cy="4351338"/>
              </a:xfrm>
              <a:blipFill>
                <a:blip r:embed="rId2"/>
                <a:stretch>
                  <a:fillRect l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120A15F-9F3D-4F59-8A2C-C4FC2385B8F4}"/>
              </a:ext>
            </a:extLst>
          </p:cNvPr>
          <p:cNvSpPr/>
          <p:nvPr/>
        </p:nvSpPr>
        <p:spPr>
          <a:xfrm>
            <a:off x="9893030" y="1076595"/>
            <a:ext cx="505839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6EBF3F-7F61-4C8C-B1BA-F17D9706CD98}"/>
              </a:ext>
            </a:extLst>
          </p:cNvPr>
          <p:cNvSpPr/>
          <p:nvPr/>
        </p:nvSpPr>
        <p:spPr>
          <a:xfrm>
            <a:off x="8265267" y="2130425"/>
            <a:ext cx="505839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956E67-F237-49BC-B936-D99506956E14}"/>
              </a:ext>
            </a:extLst>
          </p:cNvPr>
          <p:cNvSpPr/>
          <p:nvPr/>
        </p:nvSpPr>
        <p:spPr>
          <a:xfrm>
            <a:off x="8985115" y="2130425"/>
            <a:ext cx="505839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395F8B-49E5-4747-A71B-CC334936ABD2}"/>
              </a:ext>
            </a:extLst>
          </p:cNvPr>
          <p:cNvSpPr/>
          <p:nvPr/>
        </p:nvSpPr>
        <p:spPr>
          <a:xfrm>
            <a:off x="9811965" y="2054225"/>
            <a:ext cx="505839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1D402F4-9B97-4BEA-8673-BB2376F56B9B}"/>
              </a:ext>
            </a:extLst>
          </p:cNvPr>
          <p:cNvSpPr/>
          <p:nvPr/>
        </p:nvSpPr>
        <p:spPr>
          <a:xfrm>
            <a:off x="10531813" y="2059088"/>
            <a:ext cx="505839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5A9B54-A097-4618-BFE6-97A64F6ACD70}"/>
              </a:ext>
            </a:extLst>
          </p:cNvPr>
          <p:cNvSpPr/>
          <p:nvPr/>
        </p:nvSpPr>
        <p:spPr>
          <a:xfrm>
            <a:off x="11358663" y="2059088"/>
            <a:ext cx="505839" cy="457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837BF2C-C66E-4415-99EB-7BC83401D2F9}"/>
                  </a:ext>
                </a:extLst>
              </p:cNvPr>
              <p:cNvSpPr/>
              <p:nvPr/>
            </p:nvSpPr>
            <p:spPr>
              <a:xfrm>
                <a:off x="8034235" y="3200400"/>
                <a:ext cx="4061297" cy="4572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837BF2C-C66E-4415-99EB-7BC83401D2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235" y="3200400"/>
                <a:ext cx="4061297" cy="457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93F326-A646-44B9-8BAF-6707B941B57D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10145949" y="556165"/>
            <a:ext cx="1" cy="520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284BCB-462B-429F-8B4D-92116AB157EC}"/>
              </a:ext>
            </a:extLst>
          </p:cNvPr>
          <p:cNvCxnSpPr>
            <a:cxnSpLocks/>
          </p:cNvCxnSpPr>
          <p:nvPr/>
        </p:nvCxnSpPr>
        <p:spPr>
          <a:xfrm flipV="1">
            <a:off x="8034236" y="2587625"/>
            <a:ext cx="483950" cy="61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9A9F0BE-F396-4E11-A5DD-734BA69F11EA}"/>
              </a:ext>
            </a:extLst>
          </p:cNvPr>
          <p:cNvCxnSpPr>
            <a:cxnSpLocks/>
          </p:cNvCxnSpPr>
          <p:nvPr/>
        </p:nvCxnSpPr>
        <p:spPr>
          <a:xfrm flipH="1" flipV="1">
            <a:off x="8605734" y="2565670"/>
            <a:ext cx="3422516" cy="634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117315-25B7-493A-87C8-161EC1888629}"/>
              </a:ext>
            </a:extLst>
          </p:cNvPr>
          <p:cNvCxnSpPr>
            <a:cxnSpLocks/>
            <a:endCxn id="6" idx="5"/>
          </p:cNvCxnSpPr>
          <p:nvPr/>
        </p:nvCxnSpPr>
        <p:spPr>
          <a:xfrm flipH="1" flipV="1">
            <a:off x="9416876" y="2520670"/>
            <a:ext cx="2678656" cy="70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2C5FF5-DD38-47FF-95EC-1F0C742281F6}"/>
              </a:ext>
            </a:extLst>
          </p:cNvPr>
          <p:cNvCxnSpPr>
            <a:cxnSpLocks/>
            <a:endCxn id="7" idx="4"/>
          </p:cNvCxnSpPr>
          <p:nvPr/>
        </p:nvCxnSpPr>
        <p:spPr>
          <a:xfrm flipH="1" flipV="1">
            <a:off x="10064885" y="2511425"/>
            <a:ext cx="2030647" cy="688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35CCC0-C7CC-4042-9635-DA6BE4C58841}"/>
              </a:ext>
            </a:extLst>
          </p:cNvPr>
          <p:cNvCxnSpPr>
            <a:cxnSpLocks/>
            <a:endCxn id="8" idx="5"/>
          </p:cNvCxnSpPr>
          <p:nvPr/>
        </p:nvCxnSpPr>
        <p:spPr>
          <a:xfrm flipH="1" flipV="1">
            <a:off x="10963574" y="2449333"/>
            <a:ext cx="1114937" cy="746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84900F8-55F4-4A22-9F15-D6A77AD8CC1B}"/>
              </a:ext>
            </a:extLst>
          </p:cNvPr>
          <p:cNvCxnSpPr>
            <a:cxnSpLocks/>
            <a:endCxn id="9" idx="5"/>
          </p:cNvCxnSpPr>
          <p:nvPr/>
        </p:nvCxnSpPr>
        <p:spPr>
          <a:xfrm flipH="1" flipV="1">
            <a:off x="11790424" y="2449333"/>
            <a:ext cx="237826" cy="746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4B0D1E8-F7F8-4975-A225-330D4AA25CF1}"/>
              </a:ext>
            </a:extLst>
          </p:cNvPr>
          <p:cNvCxnSpPr>
            <a:cxnSpLocks/>
            <a:endCxn id="6" idx="4"/>
          </p:cNvCxnSpPr>
          <p:nvPr/>
        </p:nvCxnSpPr>
        <p:spPr>
          <a:xfrm flipV="1">
            <a:off x="8083030" y="2587625"/>
            <a:ext cx="1155005" cy="612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E5FE1D-66D4-4054-AD35-AB4D1F4F1DCD}"/>
              </a:ext>
            </a:extLst>
          </p:cNvPr>
          <p:cNvCxnSpPr>
            <a:cxnSpLocks/>
          </p:cNvCxnSpPr>
          <p:nvPr/>
        </p:nvCxnSpPr>
        <p:spPr>
          <a:xfrm flipV="1">
            <a:off x="8083029" y="2516289"/>
            <a:ext cx="1931595" cy="674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E3DFBF4-F176-4A55-BC38-AAACDA166786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8099492" y="2516288"/>
            <a:ext cx="2685241" cy="674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6687AED-E2A3-4E35-984F-A424598B6F6C}"/>
              </a:ext>
            </a:extLst>
          </p:cNvPr>
          <p:cNvCxnSpPr>
            <a:cxnSpLocks/>
            <a:endCxn id="9" idx="5"/>
          </p:cNvCxnSpPr>
          <p:nvPr/>
        </p:nvCxnSpPr>
        <p:spPr>
          <a:xfrm flipV="1">
            <a:off x="8066008" y="2449333"/>
            <a:ext cx="3724416" cy="696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692EADA-C909-408E-8F06-5651B6483B91}"/>
              </a:ext>
            </a:extLst>
          </p:cNvPr>
          <p:cNvCxnSpPr>
            <a:cxnSpLocks/>
            <a:stCxn id="5" idx="7"/>
            <a:endCxn id="4" idx="4"/>
          </p:cNvCxnSpPr>
          <p:nvPr/>
        </p:nvCxnSpPr>
        <p:spPr>
          <a:xfrm flipV="1">
            <a:off x="8697028" y="1533795"/>
            <a:ext cx="1448922" cy="663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92F67AB-FB1B-44BC-941E-A623B1EA00E2}"/>
              </a:ext>
            </a:extLst>
          </p:cNvPr>
          <p:cNvCxnSpPr>
            <a:cxnSpLocks/>
            <a:endCxn id="4" idx="4"/>
          </p:cNvCxnSpPr>
          <p:nvPr/>
        </p:nvCxnSpPr>
        <p:spPr>
          <a:xfrm flipV="1">
            <a:off x="9299314" y="1533795"/>
            <a:ext cx="846636" cy="597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2CC1A18-F23B-4745-88BB-C9341506C5B8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10064885" y="1617279"/>
            <a:ext cx="30640" cy="4369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4F5F77E-BAC2-47C3-B409-D12E32220F3A}"/>
              </a:ext>
            </a:extLst>
          </p:cNvPr>
          <p:cNvCxnSpPr>
            <a:cxnSpLocks/>
            <a:stCxn id="9" idx="0"/>
            <a:endCxn id="4" idx="4"/>
          </p:cNvCxnSpPr>
          <p:nvPr/>
        </p:nvCxnSpPr>
        <p:spPr>
          <a:xfrm flipH="1" flipV="1">
            <a:off x="10145950" y="1533795"/>
            <a:ext cx="1465633" cy="525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7F99262-35E5-4913-B3CF-4998B875E1BE}"/>
              </a:ext>
            </a:extLst>
          </p:cNvPr>
          <p:cNvCxnSpPr>
            <a:cxnSpLocks/>
            <a:stCxn id="8" idx="0"/>
            <a:endCxn id="4" idx="4"/>
          </p:cNvCxnSpPr>
          <p:nvPr/>
        </p:nvCxnSpPr>
        <p:spPr>
          <a:xfrm flipH="1" flipV="1">
            <a:off x="10145950" y="1533795"/>
            <a:ext cx="638783" cy="525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5E81BC8-CFC0-45A6-A936-C36D394904D9}"/>
                  </a:ext>
                </a:extLst>
              </p:cNvPr>
              <p:cNvSpPr txBox="1"/>
              <p:nvPr/>
            </p:nvSpPr>
            <p:spPr>
              <a:xfrm>
                <a:off x="8910536" y="1725425"/>
                <a:ext cx="174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5E81BC8-CFC0-45A6-A936-C36D39490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536" y="1725425"/>
                <a:ext cx="174769" cy="369332"/>
              </a:xfrm>
              <a:prstGeom prst="rect">
                <a:avLst/>
              </a:prstGeom>
              <a:blipFill>
                <a:blip r:embed="rId4"/>
                <a:stretch>
                  <a:fillRect r="-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C2298D2-E7FA-4886-B5A6-05B33EFB165E}"/>
                  </a:ext>
                </a:extLst>
              </p:cNvPr>
              <p:cNvSpPr txBox="1"/>
              <p:nvPr/>
            </p:nvSpPr>
            <p:spPr>
              <a:xfrm>
                <a:off x="9530028" y="1780245"/>
                <a:ext cx="174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C2298D2-E7FA-4886-B5A6-05B33EFB1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028" y="1780245"/>
                <a:ext cx="174769" cy="369332"/>
              </a:xfrm>
              <a:prstGeom prst="rect">
                <a:avLst/>
              </a:prstGeom>
              <a:blipFill>
                <a:blip r:embed="rId5"/>
                <a:stretch>
                  <a:fillRect r="-6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542531B-B5B2-489C-8436-68FF3EE22DA3}"/>
                  </a:ext>
                </a:extLst>
              </p:cNvPr>
              <p:cNvSpPr txBox="1"/>
              <p:nvPr/>
            </p:nvSpPr>
            <p:spPr>
              <a:xfrm>
                <a:off x="10044302" y="1732479"/>
                <a:ext cx="174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542531B-B5B2-489C-8436-68FF3EE22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302" y="1732479"/>
                <a:ext cx="174769" cy="369332"/>
              </a:xfrm>
              <a:prstGeom prst="rect">
                <a:avLst/>
              </a:prstGeom>
              <a:blipFill>
                <a:blip r:embed="rId6"/>
                <a:stretch>
                  <a:fillRect r="-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91A6C32-5122-4680-87E7-E9673044E5E7}"/>
                  </a:ext>
                </a:extLst>
              </p:cNvPr>
              <p:cNvSpPr txBox="1"/>
              <p:nvPr/>
            </p:nvSpPr>
            <p:spPr>
              <a:xfrm>
                <a:off x="10376498" y="1761093"/>
                <a:ext cx="174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91A6C32-5122-4680-87E7-E9673044E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498" y="1761093"/>
                <a:ext cx="174769" cy="369332"/>
              </a:xfrm>
              <a:prstGeom prst="rect">
                <a:avLst/>
              </a:prstGeom>
              <a:blipFill>
                <a:blip r:embed="rId7"/>
                <a:stretch>
                  <a:fillRect r="-6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C4AF2DA-4376-4DD6-9BEC-3A8780E0BE3D}"/>
                  </a:ext>
                </a:extLst>
              </p:cNvPr>
              <p:cNvSpPr txBox="1"/>
              <p:nvPr/>
            </p:nvSpPr>
            <p:spPr>
              <a:xfrm>
                <a:off x="11018031" y="1791772"/>
                <a:ext cx="1747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C4AF2DA-4376-4DD6-9BEC-3A8780E0B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8031" y="1791772"/>
                <a:ext cx="174769" cy="369332"/>
              </a:xfrm>
              <a:prstGeom prst="rect">
                <a:avLst/>
              </a:prstGeom>
              <a:blipFill>
                <a:blip r:embed="rId8"/>
                <a:stretch>
                  <a:fillRect r="-6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9ABF633-EF5C-405F-A5A3-C14028D6688A}"/>
                  </a:ext>
                </a:extLst>
              </p:cNvPr>
              <p:cNvSpPr/>
              <p:nvPr/>
            </p:nvSpPr>
            <p:spPr>
              <a:xfrm>
                <a:off x="9860422" y="192191"/>
                <a:ext cx="5710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49ABF633-EF5C-405F-A5A3-C14028D66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422" y="192191"/>
                <a:ext cx="57105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FD7DEBD-8F91-456C-9330-5C73DF6A05A2}"/>
                  </a:ext>
                </a:extLst>
              </p:cNvPr>
              <p:cNvSpPr/>
              <p:nvPr/>
            </p:nvSpPr>
            <p:spPr>
              <a:xfrm>
                <a:off x="9786669" y="2616320"/>
                <a:ext cx="6722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FD7DEBD-8F91-456C-9330-5C73DF6A0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669" y="2616320"/>
                <a:ext cx="67223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549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9119B-9B8B-449B-9343-07552D22A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Neural Networks: Provably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71211-5584-4EBA-A500-A5C92031C4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But, no local minima within constant distance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If,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Then, Gradient Descent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converges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No. of iterations: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Can we get rid of initialization condition? Yes but by changing the network </a:t>
                </a:r>
                <a:r>
                  <a:rPr lang="en-US" dirty="0">
                    <a:solidFill>
                      <a:srgbClr val="0070C0"/>
                    </a:solidFill>
                  </a:rPr>
                  <a:t>[Liang-Lee-Srikant’2018]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F71211-5584-4EBA-A500-A5C92031C4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3AC2192-0742-4DE8-9A5C-9022898BFB75}"/>
              </a:ext>
            </a:extLst>
          </p:cNvPr>
          <p:cNvSpPr txBox="1"/>
          <p:nvPr/>
        </p:nvSpPr>
        <p:spPr>
          <a:xfrm>
            <a:off x="7490297" y="6311900"/>
            <a:ext cx="49157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Zhong-Song-</a:t>
            </a:r>
            <a:r>
              <a:rPr lang="en-US" sz="2200" dirty="0">
                <a:solidFill>
                  <a:srgbClr val="FF0000"/>
                </a:solidFill>
              </a:rPr>
              <a:t>J</a:t>
            </a:r>
            <a:r>
              <a:rPr lang="en-US" sz="2200" dirty="0">
                <a:solidFill>
                  <a:srgbClr val="0070C0"/>
                </a:solidFill>
              </a:rPr>
              <a:t>-Bartlett-Dhillon’2017</a:t>
            </a:r>
          </a:p>
        </p:txBody>
      </p:sp>
    </p:spTree>
    <p:extLst>
      <p:ext uri="{BB962C8B-B14F-4D97-AF65-F5344CB8AC3E}">
        <p14:creationId xmlns:p14="http://schemas.microsoft.com/office/powerpoint/2010/main" val="241185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05C4A-993F-4DC4-9AE5-B51DBD19D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in ML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7B9361-62FF-4C17-83CE-D4518FF343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915" y="1984115"/>
                <a:ext cx="5585085" cy="233414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Supervised Learning</a:t>
                </a:r>
              </a:p>
              <a:p>
                <a:pPr lvl="1"/>
                <a:r>
                  <a:rPr lang="en-US" dirty="0"/>
                  <a:t>Given points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Prediction function: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Minimize loss: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ℓ(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7B9361-62FF-4C17-83CE-D4518FF343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915" y="1984115"/>
                <a:ext cx="5585085" cy="2334145"/>
              </a:xfrm>
              <a:blipFill>
                <a:blip r:embed="rId2"/>
                <a:stretch>
                  <a:fillRect l="-2293" t="-4178" b="-9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9286AA4-3A63-4188-87E5-F31FE0F2159C}"/>
                  </a:ext>
                </a:extLst>
              </p:cNvPr>
              <p:cNvSpPr/>
              <p:nvPr/>
            </p:nvSpPr>
            <p:spPr>
              <a:xfrm>
                <a:off x="5486400" y="3874957"/>
                <a:ext cx="6705600" cy="2010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/>
                  <a:t>Unsupervised Learning</a:t>
                </a:r>
              </a:p>
              <a:p>
                <a:pPr lvl="1"/>
                <a:r>
                  <a:rPr lang="en-US" sz="2200" dirty="0"/>
                  <a:t>Given points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Find cluster center or train GANs</a:t>
                </a:r>
              </a:p>
              <a:p>
                <a:pPr lvl="1"/>
                <a:r>
                  <a:rPr lang="en-US" sz="2200" dirty="0"/>
                  <a:t>Represent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200" dirty="0"/>
                  <a:t>Minimize loss: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ℓ(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9286AA4-3A63-4188-87E5-F31FE0F215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874957"/>
                <a:ext cx="6705600" cy="2010102"/>
              </a:xfrm>
              <a:prstGeom prst="rect">
                <a:avLst/>
              </a:prstGeom>
              <a:blipFill>
                <a:blip r:embed="rId3"/>
                <a:stretch>
                  <a:fillRect l="-1636" t="-2736" b="-35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4295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6947F-23DD-44DC-8C31-9FE238247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with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409DAD-A2D2-444A-8FB8-4D088C927E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,    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But no. of samples are limited! </a:t>
                </a:r>
              </a:p>
              <a:p>
                <a:pPr lvl="1"/>
                <a:r>
                  <a:rPr lang="en-US" dirty="0"/>
                  <a:t>For example,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Can we still recover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? In general, no!</a:t>
                </a:r>
              </a:p>
              <a:p>
                <a:pPr lvl="1"/>
                <a:r>
                  <a:rPr lang="en-US" dirty="0"/>
                  <a:t>But, what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 has some structure?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409DAD-A2D2-444A-8FB8-4D088C927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325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838200" y="5066896"/>
                <a:ext cx="10515600" cy="17389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But: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sparse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non-zeros)</a:t>
                </a:r>
              </a:p>
              <a:p>
                <a:pPr lvl="1"/>
                <a:r>
                  <a:rPr lang="en-US" dirty="0"/>
                  <a:t>Information theoretically: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samples should suffice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66896"/>
                <a:ext cx="10515600" cy="1738974"/>
              </a:xfrm>
              <a:prstGeom prst="rect">
                <a:avLst/>
              </a:prstGeom>
              <a:blipFill>
                <a:blip r:embed="rId2"/>
                <a:stretch>
                  <a:fillRect l="-1043" t="-5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637931" y="1787369"/>
                <a:ext cx="1144993" cy="2215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0.9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/>
                  <a:t> 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931" y="1787369"/>
                <a:ext cx="1144993" cy="22152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9862847" y="1967551"/>
            <a:ext cx="266991" cy="43618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07261" y="4099273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261" y="4099273"/>
                <a:ext cx="598305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242006" y="4006255"/>
                <a:ext cx="6438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006" y="4006255"/>
                <a:ext cx="643830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968030" y="221587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6085" y="409927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385680" y="1967551"/>
            <a:ext cx="16804" cy="19459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67336" y="262886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33880" y="2057388"/>
              <a:ext cx="3967307" cy="185420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39673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33880" y="2057388"/>
              <a:ext cx="3967307" cy="185420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396730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53" t="-301639" r="-307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10251835" y="1970865"/>
            <a:ext cx="29" cy="43584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242006" y="216719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43993" y="4099273"/>
                <a:ext cx="5548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993" y="4099273"/>
                <a:ext cx="554831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700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with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20835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Linear classification/regression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Matrix completion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20835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0" y="1825624"/>
                <a:ext cx="6096000" cy="12255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825624"/>
                <a:ext cx="6096000" cy="12255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632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Low-rank Tensor completion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𝑡𝑒𝑛𝑠𝑜𝑟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Robust PCA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55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Linear classification/regression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Matrix completion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 rotWithShape="0">
                <a:blip r:embed="rId2"/>
                <a:stretch>
                  <a:fillRect l="-1043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9457" y="2254764"/>
                <a:ext cx="291856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NP-Hard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400" dirty="0"/>
                  <a:t>Non-convex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457" y="2254764"/>
                <a:ext cx="2918565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714" t="-5882" r="-626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9457" y="4545778"/>
                <a:ext cx="331939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NP-Hard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𝑟𝑎𝑛𝑘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):</m:t>
                    </m:r>
                  </m:oMath>
                </a14:m>
                <a:r>
                  <a:rPr lang="en-US" sz="2400" dirty="0"/>
                  <a:t> Non-convex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457" y="4545778"/>
                <a:ext cx="3319398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385" t="-5882" r="-238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170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Non-convex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Low-rank Tensor completion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𝑡𝑒𝑛𝑠𝑜𝑟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Robust PCA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9457" y="2333758"/>
                <a:ext cx="46325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>
                    <a:latin typeface="Cambria Math" panose="02040503050406030204" pitchFamily="18" charset="0"/>
                  </a:rPr>
                  <a:t>Indeterminate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𝑡𝑒𝑛𝑠𝑜𝑟𝑟𝑎𝑛𝑘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400" dirty="0"/>
                  <a:t>Non-convex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457" y="2333758"/>
                <a:ext cx="4632543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71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9457" y="4611331"/>
                <a:ext cx="517116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Cambria Math" panose="02040503050406030204" pitchFamily="18" charset="0"/>
                  </a:rPr>
                  <a:t>NP-Hard</a:t>
                </a:r>
                <a:endParaRPr lang="en-US" sz="2400" b="0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Non-convex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457" y="4611331"/>
                <a:ext cx="517116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533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255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Technique: Projected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592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5927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535" y="2882934"/>
            <a:ext cx="3124200" cy="1971675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4479235" y="5208104"/>
            <a:ext cx="1762539" cy="132521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91740" y="5208104"/>
            <a:ext cx="152400" cy="145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  <a:endCxn id="11" idx="6"/>
          </p:cNvCxnSpPr>
          <p:nvPr/>
        </p:nvCxnSpPr>
        <p:spPr>
          <a:xfrm flipH="1">
            <a:off x="6164913" y="5332530"/>
            <a:ext cx="649145" cy="3219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12513" y="5581580"/>
            <a:ext cx="152400" cy="1457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CE72F2-8117-4E00-B2F9-B8278716AA0C}"/>
                  </a:ext>
                </a:extLst>
              </p:cNvPr>
              <p:cNvSpPr txBox="1"/>
              <p:nvPr/>
            </p:nvSpPr>
            <p:spPr>
              <a:xfrm>
                <a:off x="6410845" y="5244918"/>
                <a:ext cx="2743200" cy="878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CE72F2-8117-4E00-B2F9-B8278716A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845" y="5244918"/>
                <a:ext cx="2743200" cy="878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31299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for Several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Sparse regression </a:t>
            </a:r>
            <a:r>
              <a:rPr lang="en-US" dirty="0">
                <a:solidFill>
                  <a:schemeClr val="accent1"/>
                </a:solidFill>
              </a:rPr>
              <a:t>[Jain et al.’14, Garg and Khandekar’09]</a:t>
            </a:r>
          </a:p>
          <a:p>
            <a:pPr lvl="1"/>
            <a:r>
              <a:rPr lang="en-US" dirty="0" err="1"/>
              <a:t>Sparsity</a:t>
            </a:r>
            <a:endParaRPr lang="en-US" dirty="0"/>
          </a:p>
          <a:p>
            <a:r>
              <a:rPr lang="en-US" dirty="0"/>
              <a:t>Robust Regression </a:t>
            </a:r>
            <a:r>
              <a:rPr lang="en-US" dirty="0">
                <a:solidFill>
                  <a:schemeClr val="accent1"/>
                </a:solidFill>
              </a:rPr>
              <a:t>[Bhatia et al.’15]</a:t>
            </a:r>
            <a:endParaRPr lang="en-US" dirty="0"/>
          </a:p>
          <a:p>
            <a:pPr lvl="1"/>
            <a:r>
              <a:rPr lang="en-US" dirty="0" err="1"/>
              <a:t>Sparsity+output</a:t>
            </a:r>
            <a:r>
              <a:rPr lang="en-US" dirty="0"/>
              <a:t> </a:t>
            </a:r>
            <a:r>
              <a:rPr lang="en-US" dirty="0" err="1"/>
              <a:t>sparsity</a:t>
            </a:r>
            <a:endParaRPr lang="en-US" dirty="0"/>
          </a:p>
          <a:p>
            <a:r>
              <a:rPr lang="en-US" dirty="0"/>
              <a:t>Vector-value Regression </a:t>
            </a:r>
            <a:r>
              <a:rPr lang="en-US" dirty="0">
                <a:solidFill>
                  <a:schemeClr val="accent1"/>
                </a:solidFill>
              </a:rPr>
              <a:t>[Jain &amp; Tewari’15]</a:t>
            </a:r>
            <a:endParaRPr lang="en-US" dirty="0"/>
          </a:p>
          <a:p>
            <a:pPr lvl="1"/>
            <a:r>
              <a:rPr lang="en-US" dirty="0" err="1"/>
              <a:t>Sparsity+positive</a:t>
            </a:r>
            <a:r>
              <a:rPr lang="en-US" dirty="0"/>
              <a:t> definite matrix</a:t>
            </a:r>
          </a:p>
          <a:p>
            <a:r>
              <a:rPr lang="en-US" dirty="0"/>
              <a:t>Dictionary Learning </a:t>
            </a:r>
            <a:r>
              <a:rPr lang="en-US" sz="2400" dirty="0">
                <a:solidFill>
                  <a:schemeClr val="accent1"/>
                </a:solidFill>
              </a:rPr>
              <a:t>[Agarwal et al.’14]</a:t>
            </a:r>
            <a:endParaRPr lang="en-US" sz="2400" dirty="0"/>
          </a:p>
          <a:p>
            <a:pPr lvl="1"/>
            <a:r>
              <a:rPr lang="en-US" dirty="0"/>
              <a:t>Matrix Factorization + </a:t>
            </a:r>
            <a:r>
              <a:rPr lang="en-US" dirty="0" err="1"/>
              <a:t>Sparsity</a:t>
            </a:r>
            <a:endParaRPr lang="en-US" dirty="0"/>
          </a:p>
          <a:p>
            <a:r>
              <a:rPr lang="en-US" dirty="0"/>
              <a:t>Phase Sensing </a:t>
            </a:r>
            <a:r>
              <a:rPr lang="en-US" sz="2400" dirty="0">
                <a:solidFill>
                  <a:schemeClr val="accent1"/>
                </a:solidFill>
              </a:rPr>
              <a:t>[Netrapalli et al.’13]</a:t>
            </a:r>
            <a:endParaRPr lang="en-US" sz="2400" dirty="0"/>
          </a:p>
          <a:p>
            <a:pPr lvl="1"/>
            <a:r>
              <a:rPr lang="en-US" dirty="0"/>
              <a:t>System of Quadratic Equations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19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  <a:r>
              <a:rPr lang="en-US" dirty="0" err="1"/>
              <a:t>Contd</a:t>
            </a:r>
            <a:r>
              <a:rPr lang="en-US" dirty="0"/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Low-rank Matrix Regression </a:t>
                </a:r>
                <a:r>
                  <a:rPr lang="en-US" dirty="0">
                    <a:solidFill>
                      <a:schemeClr val="accent1"/>
                    </a:solidFill>
                  </a:rPr>
                  <a:t>[Jain et al.’10, Jain et al.’13]</a:t>
                </a:r>
              </a:p>
              <a:p>
                <a:pPr lvl="1"/>
                <a:r>
                  <a:rPr lang="en-US" dirty="0"/>
                  <a:t>Low-rank structure</a:t>
                </a:r>
              </a:p>
              <a:p>
                <a:r>
                  <a:rPr lang="en-US" dirty="0"/>
                  <a:t>Low-rank Matrix Completion </a:t>
                </a:r>
                <a:r>
                  <a:rPr lang="en-US" dirty="0">
                    <a:solidFill>
                      <a:schemeClr val="accent1"/>
                    </a:solidFill>
                  </a:rPr>
                  <a:t>[Jain &amp; Netrapalli’15, Jain et al.’13]</a:t>
                </a:r>
                <a:endParaRPr lang="en-US" dirty="0"/>
              </a:p>
              <a:p>
                <a:pPr lvl="1"/>
                <a:r>
                  <a:rPr lang="en-US" dirty="0"/>
                  <a:t>Low-rank structure</a:t>
                </a:r>
              </a:p>
              <a:p>
                <a:r>
                  <a:rPr lang="en-US" dirty="0"/>
                  <a:t>Robust PCA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[Netrapalli et al.’14]</a:t>
                </a:r>
              </a:p>
              <a:p>
                <a:pPr lvl="1"/>
                <a:r>
                  <a:rPr lang="en-US" dirty="0"/>
                  <a:t>Low-rank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dirty="0"/>
                  <a:t> Sparse Matrices </a:t>
                </a:r>
              </a:p>
              <a:p>
                <a:r>
                  <a:rPr lang="en-US" dirty="0"/>
                  <a:t>Tensor Completion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[Jain and Oh’14]</a:t>
                </a:r>
                <a:endParaRPr lang="en-US" sz="2400" dirty="0"/>
              </a:p>
              <a:p>
                <a:pPr lvl="1"/>
                <a:r>
                  <a:rPr lang="en-US" dirty="0"/>
                  <a:t>Low-tensor rank</a:t>
                </a:r>
              </a:p>
              <a:p>
                <a:r>
                  <a:rPr lang="en-US" dirty="0"/>
                  <a:t>Low-rank matrix approximation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[Bhojanapalli et al.’15]</a:t>
                </a:r>
                <a:endParaRPr lang="en-US" dirty="0"/>
              </a:p>
              <a:p>
                <a:pPr lvl="1"/>
                <a:r>
                  <a:rPr lang="en-US" dirty="0"/>
                  <a:t>Low-rank structure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744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838200" y="5066896"/>
                <a:ext cx="10515600" cy="17389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But: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sparse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non-zeros)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066896"/>
                <a:ext cx="10515600" cy="1738974"/>
              </a:xfrm>
              <a:prstGeom prst="rect">
                <a:avLst/>
              </a:prstGeom>
              <a:blipFill rotWithShape="0">
                <a:blip r:embed="rId2"/>
                <a:stretch>
                  <a:fillRect l="-1043" t="-5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637931" y="1787369"/>
                <a:ext cx="1144993" cy="2215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0.1</m:t>
                            </m:r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US" sz="3000" i="1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0.9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200" dirty="0"/>
                  <a:t> 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931" y="1787369"/>
                <a:ext cx="1144993" cy="22152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9862847" y="1967551"/>
            <a:ext cx="266991" cy="43618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07261" y="4099273"/>
                <a:ext cx="59830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261" y="4099273"/>
                <a:ext cx="598305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242006" y="4006255"/>
                <a:ext cx="6438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2006" y="4006255"/>
                <a:ext cx="643830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968030" y="221587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6085" y="4099273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=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385680" y="1967551"/>
            <a:ext cx="16804" cy="19459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67336" y="262886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33880" y="2057388"/>
              <a:ext cx="3967307" cy="185420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39673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533880" y="2057388"/>
              <a:ext cx="3967307" cy="185420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396730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53" t="-301639" r="-307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10251835" y="1970865"/>
            <a:ext cx="29" cy="43584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242006" y="2167195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43993" y="4099273"/>
                <a:ext cx="5548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993" y="4099273"/>
                <a:ext cx="554831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0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6DE34-4E88-4099-A346-968829B8F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F2A33D-EE27-4D30-A4B6-0A2EDE9C67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687957" cy="4351338"/>
              </a:xfrm>
            </p:spPr>
            <p:txBody>
              <a:bodyPr/>
              <a:lstStyle/>
              <a:p>
                <a:r>
                  <a:rPr lang="en-US" dirty="0"/>
                  <a:t>Unconstrained optimization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Deep networks</a:t>
                </a:r>
              </a:p>
              <a:p>
                <a:r>
                  <a:rPr lang="en-US" dirty="0"/>
                  <a:t>Regression</a:t>
                </a:r>
              </a:p>
              <a:p>
                <a:r>
                  <a:rPr lang="en-US" dirty="0"/>
                  <a:t>Gradient Boosted Decision Trees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F2A33D-EE27-4D30-A4B6-0A2EDE9C67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687957" cy="4351338"/>
              </a:xfrm>
              <a:blipFill>
                <a:blip r:embed="rId2"/>
                <a:stretch>
                  <a:fillRect l="-234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A7BFBB8-F702-48B2-A5D4-34D448C705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65843" y="1825625"/>
                <a:ext cx="4687957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Constrained optimization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Support Vector Machines</a:t>
                </a:r>
              </a:p>
              <a:p>
                <a:r>
                  <a:rPr lang="en-US" dirty="0"/>
                  <a:t>Sparse regression</a:t>
                </a:r>
              </a:p>
              <a:p>
                <a:r>
                  <a:rPr lang="en-US" dirty="0"/>
                  <a:t>Recommendation system</a:t>
                </a:r>
              </a:p>
              <a:p>
                <a:r>
                  <a:rPr lang="en-US" dirty="0"/>
                  <a:t>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A7BFBB8-F702-48B2-A5D4-34D448C70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843" y="1825625"/>
                <a:ext cx="4687957" cy="4351338"/>
              </a:xfrm>
              <a:prstGeom prst="rect">
                <a:avLst/>
              </a:prstGeom>
              <a:blipFill>
                <a:blip r:embed="rId3"/>
                <a:stretch>
                  <a:fillRect l="-233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250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500062"/>
            <a:ext cx="10515600" cy="1325563"/>
          </a:xfrm>
        </p:spPr>
        <p:txBody>
          <a:bodyPr/>
          <a:lstStyle/>
          <a:p>
            <a:r>
              <a:rPr lang="en-US" dirty="0"/>
              <a:t>Sparse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𝑋𝑤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begChr m:val="〈"/>
                                    <m:endChr m:val="〉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: number of non-</a:t>
                </a:r>
                <a:r>
                  <a:rPr lang="en-US" dirty="0" err="1"/>
                  <a:t>zeros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NP-hard problem in general </a:t>
                </a:r>
                <a:r>
                  <a:rPr lang="en-US" dirty="0">
                    <a:sym typeface="Wingdings" panose="05000000000000000000" pitchFamily="2" charset="2"/>
                  </a:rPr>
                  <a:t> 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800" dirty="0"/>
                  <a:t>: non-convex function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310062" y="2371725"/>
            <a:ext cx="3571875" cy="5286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Technique: Projected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5927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𝑋𝑤</m:t>
                          </m:r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5927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043780" y="6384787"/>
            <a:ext cx="26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[Jain, Tewari, Kar’2014]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535" y="2882934"/>
            <a:ext cx="3124200" cy="1971675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4479235" y="5208104"/>
            <a:ext cx="1762539" cy="1325218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91740" y="5208104"/>
            <a:ext cx="152400" cy="145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  <a:endCxn id="11" idx="6"/>
          </p:cNvCxnSpPr>
          <p:nvPr/>
        </p:nvCxnSpPr>
        <p:spPr>
          <a:xfrm flipH="1">
            <a:off x="6164913" y="5332530"/>
            <a:ext cx="649145" cy="32193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12513" y="5581580"/>
            <a:ext cx="152400" cy="1457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CE72F2-8117-4E00-B2F9-B8278716AA0C}"/>
                  </a:ext>
                </a:extLst>
              </p:cNvPr>
              <p:cNvSpPr txBox="1"/>
              <p:nvPr/>
            </p:nvSpPr>
            <p:spPr>
              <a:xfrm>
                <a:off x="6410845" y="5244918"/>
                <a:ext cx="2743200" cy="878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2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lit/>
                                </m:r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m:rPr>
                          <m:lit/>
                        </m:rPr>
                        <a:rPr lang="en-US" sz="22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lit/>
                        </m:rPr>
                        <a:rPr lang="en-US" sz="2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4CE72F2-8117-4E00-B2F9-B8278716A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845" y="5244918"/>
                <a:ext cx="2743200" cy="878189"/>
              </a:xfrm>
              <a:prstGeom prst="rect">
                <a:avLst/>
              </a:prstGeom>
              <a:blipFill>
                <a:blip r:embed="rId4"/>
                <a:stretch>
                  <a:fillRect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884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Guarantees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〈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〉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sparse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func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)/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489303" y="6356350"/>
            <a:ext cx="26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[Jain, Tewari, Kar’2014]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451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84" y="0"/>
            <a:ext cx="10515600" cy="1325563"/>
          </a:xfrm>
        </p:spPr>
        <p:txBody>
          <a:bodyPr/>
          <a:lstStyle/>
          <a:p>
            <a:r>
              <a:rPr lang="en-US" dirty="0"/>
              <a:t>Low-rank Matrix Completion</a:t>
            </a:r>
          </a:p>
        </p:txBody>
      </p:sp>
      <p:pic>
        <p:nvPicPr>
          <p:cNvPr id="4" name="Picture 2" descr="C:\Users\prajain\Documents\work\tab_talk\colla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21" y="1598845"/>
            <a:ext cx="4235591" cy="32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00584" y="2178309"/>
                <a:ext cx="6096000" cy="214020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Ω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 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  <m:sub/>
                      </m:sSub>
                    </m:oMath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𝑠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𝑡</m:t>
                      </m:r>
                      <m:r>
                        <a:rPr lang="en-US" sz="2400" i="1">
                          <a:latin typeface="Cambria Math"/>
                        </a:rPr>
                        <m:t>        </m:t>
                      </m:r>
                      <m:r>
                        <a:rPr lang="en-US" sz="2400" b="1">
                          <a:latin typeface="Cambria Math"/>
                        </a:rPr>
                        <m:t>𝐫𝐚𝐧𝐤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latin typeface="Cambria Math"/>
                </a:endParaRPr>
              </a:p>
              <a:p>
                <a:endParaRPr lang="en-US" sz="2400" dirty="0">
                  <a:latin typeface="Cambria Math"/>
                </a:endParaRPr>
              </a:p>
              <a:p>
                <a:r>
                  <a:rPr lang="en-US" sz="2400" dirty="0"/>
                  <a:t>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Ω</m:t>
                    </m:r>
                    <m:r>
                      <a:rPr lang="en-US" sz="2400" i="1">
                        <a:latin typeface="Cambria Math"/>
                      </a:rPr>
                      <m:t>: </m:t>
                    </m:r>
                  </m:oMath>
                </a14:m>
                <a:r>
                  <a:rPr lang="en-US" sz="2400" dirty="0"/>
                  <a:t>set of known entries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584" y="2178309"/>
                <a:ext cx="6096000" cy="2140201"/>
              </a:xfrm>
              <a:prstGeom prst="rect">
                <a:avLst/>
              </a:prstGeom>
              <a:blipFill rotWithShape="0">
                <a:blip r:embed="rId3"/>
                <a:stretch>
                  <a:fillRect b="-5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95617" y="5608504"/>
            <a:ext cx="9288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Special case of low-rank matrix 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However, assumptions required by the regression analysis not satisfied</a:t>
            </a:r>
          </a:p>
        </p:txBody>
      </p:sp>
    </p:spTree>
    <p:extLst>
      <p:ext uri="{BB962C8B-B14F-4D97-AF65-F5344CB8AC3E}">
        <p14:creationId xmlns:p14="http://schemas.microsoft.com/office/powerpoint/2010/main" val="12939948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11" y="365125"/>
            <a:ext cx="11591664" cy="1325563"/>
          </a:xfrm>
        </p:spPr>
        <p:txBody>
          <a:bodyPr/>
          <a:lstStyle/>
          <a:p>
            <a:r>
              <a:rPr lang="en-US" dirty="0"/>
              <a:t>Technique: Projected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For t=0:T-1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projection onto set of rank-r projection</a:t>
                </a:r>
              </a:p>
              <a:p>
                <a:r>
                  <a:rPr lang="en-US" dirty="0"/>
                  <a:t>Singular Value Projection</a:t>
                </a:r>
              </a:p>
              <a:p>
                <a:r>
                  <a:rPr lang="en-US" dirty="0"/>
                  <a:t>Pros: </a:t>
                </a:r>
              </a:p>
              <a:p>
                <a:pPr lvl="1"/>
                <a:r>
                  <a:rPr lang="en-US" dirty="0"/>
                  <a:t>Fast (always, rank-r SVD)</a:t>
                </a:r>
              </a:p>
              <a:p>
                <a:pPr lvl="1"/>
                <a:r>
                  <a:rPr lang="en-US" dirty="0"/>
                  <a:t>Matrix completion: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!</a:t>
                </a:r>
              </a:p>
              <a:p>
                <a:r>
                  <a:rPr lang="en-US" dirty="0"/>
                  <a:t>Cons: In general, might not even converge</a:t>
                </a:r>
              </a:p>
              <a:p>
                <a:r>
                  <a:rPr lang="en-US" dirty="0"/>
                  <a:t>Our Result: Convergence under “certain” assumptions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92930" y="6311900"/>
            <a:ext cx="7837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[Jain, Tewari, Kar’2014], [Netrapalli, Jain’2014], [Jain, Meka, Dhillon’2009]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FF0EE-ED62-45E4-8F8B-718ECF74573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284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54" y="0"/>
            <a:ext cx="10515600" cy="1325563"/>
          </a:xfrm>
        </p:spPr>
        <p:txBody>
          <a:bodyPr/>
          <a:lstStyle/>
          <a:p>
            <a:r>
              <a:rPr lang="en-US" dirty="0"/>
              <a:t>Guarantees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5563"/>
                <a:ext cx="10515600" cy="4851400"/>
              </a:xfrm>
            </p:spPr>
            <p:txBody>
              <a:bodyPr/>
              <a:lstStyle/>
              <a:p>
                <a:r>
                  <a:rPr lang="en-US" dirty="0"/>
                  <a:t>Projected Gradient Descent: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𝜂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-approximate recovery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iterations</a:t>
                </a:r>
              </a:p>
              <a:p>
                <a:r>
                  <a:rPr lang="en-US" dirty="0"/>
                  <a:t>Assuming: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incoherent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uniformly sampled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First near linear time algorithm for </a:t>
                </a:r>
                <a:r>
                  <a:rPr lang="en-US" b="1" dirty="0"/>
                  <a:t>exact</a:t>
                </a:r>
                <a:r>
                  <a:rPr lang="en-US" dirty="0"/>
                  <a:t> Matrix Completion with finite samples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5563"/>
                <a:ext cx="10515600" cy="4851400"/>
              </a:xfrm>
              <a:blipFill rotWithShape="0">
                <a:blip r:embed="rId2"/>
                <a:stretch>
                  <a:fillRect l="-1043" t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538648" y="6356350"/>
            <a:ext cx="2215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[J., Netrapalli’2015]</a:t>
            </a:r>
          </a:p>
        </p:txBody>
      </p:sp>
    </p:spTree>
    <p:extLst>
      <p:ext uri="{BB962C8B-B14F-4D97-AF65-F5344CB8AC3E}">
        <p14:creationId xmlns:p14="http://schemas.microsoft.com/office/powerpoint/2010/main" val="5717108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Result for Any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97597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satisfies RSC/RSS, i.e.,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PGD guarantee: </a:t>
                </a:r>
                <a14:m>
                  <m:oMath xmlns:m="http://schemas.openxmlformats.org/officeDocument/2006/math">
                    <m:r>
                      <a:rPr lang="en-US" sz="3500" b="0" i="0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35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steps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≤1.5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97597"/>
              </a:xfrm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351322" y="6311900"/>
            <a:ext cx="2347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[J., Tewari, Kar’2014]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E5D78CD-AEFF-4ED4-8916-0BE6625F34AE}"/>
                  </a:ext>
                </a:extLst>
              </p:cNvPr>
              <p:cNvSpPr/>
              <p:nvPr/>
            </p:nvSpPr>
            <p:spPr>
              <a:xfrm>
                <a:off x="3719208" y="1348969"/>
                <a:ext cx="6096000" cy="12255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E5D78CD-AEFF-4ED4-8916-0BE6625F3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208" y="1348969"/>
                <a:ext cx="6096000" cy="12255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7355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7722-7250-407B-8FC4-9DA7E25E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with Latent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0082F6-A401-4934-BFF1-33856DADBF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Typically,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are latent variables</a:t>
                </a:r>
              </a:p>
              <a:p>
                <a:r>
                  <a:rPr lang="en-US" dirty="0"/>
                  <a:t>E.g., clustering: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means of clusters,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cluster index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non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convex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NP-hard to solve in general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0082F6-A401-4934-BFF1-33856DADBF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4066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26CAD-EFE4-462D-B988-2915D2E39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Alternating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8700-1601-4748-89BD-43A68291D6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423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200" dirty="0"/>
              </a:p>
              <a:p>
                <a:endParaRPr lang="en-US" dirty="0"/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convex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convex</a:t>
                </a:r>
              </a:p>
              <a:p>
                <a:r>
                  <a:rPr lang="en-US" dirty="0"/>
                  <a:t>Does that imply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convex? </a:t>
                </a:r>
              </a:p>
              <a:p>
                <a:pPr lvl="1"/>
                <a:r>
                  <a:rPr lang="en-US" dirty="0"/>
                  <a:t>No!!!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Linear in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individually </a:t>
                </a:r>
              </a:p>
              <a:p>
                <a:r>
                  <a:rPr lang="en-US" dirty="0"/>
                  <a:t>So can Alt. Min. converge to global optima?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8700-1601-4748-89BD-43A68291D6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4234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453131E-E32B-436E-B6EF-A2764F923C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5" t="27802" r="46223" b="15744"/>
          <a:stretch/>
        </p:blipFill>
        <p:spPr>
          <a:xfrm>
            <a:off x="7794895" y="4246799"/>
            <a:ext cx="3469736" cy="23492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E7D55B-BE29-4FC0-8015-8B5D1A052903}"/>
              </a:ext>
            </a:extLst>
          </p:cNvPr>
          <p:cNvSpPr txBox="1"/>
          <p:nvPr/>
        </p:nvSpPr>
        <p:spPr>
          <a:xfrm>
            <a:off x="9500622" y="6480467"/>
            <a:ext cx="269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credit: academo.org</a:t>
            </a:r>
          </a:p>
        </p:txBody>
      </p:sp>
    </p:spTree>
    <p:extLst>
      <p:ext uri="{BB962C8B-B14F-4D97-AF65-F5344CB8AC3E}">
        <p14:creationId xmlns:p14="http://schemas.microsoft.com/office/powerpoint/2010/main" val="5404399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84" y="0"/>
            <a:ext cx="10515600" cy="1325563"/>
          </a:xfrm>
        </p:spPr>
        <p:txBody>
          <a:bodyPr/>
          <a:lstStyle/>
          <a:p>
            <a:r>
              <a:rPr lang="en-US" dirty="0"/>
              <a:t>Low-rank Matrix Completion</a:t>
            </a:r>
          </a:p>
        </p:txBody>
      </p:sp>
      <p:pic>
        <p:nvPicPr>
          <p:cNvPr id="4" name="Picture 2" descr="C:\Users\prajain\Documents\work\tab_talk\colla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21" y="1598845"/>
            <a:ext cx="4235591" cy="32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700584" y="2178309"/>
                <a:ext cx="6096000" cy="214020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𝑗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Ω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/>
                                    <m:t> 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𝑖𝑗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  <m:sub/>
                      </m:sSub>
                    </m:oMath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𝑠</m:t>
                      </m:r>
                      <m:r>
                        <a:rPr lang="en-US" sz="2400" i="1">
                          <a:latin typeface="Cambria Math"/>
                        </a:rPr>
                        <m:t>.</m:t>
                      </m:r>
                      <m:r>
                        <a:rPr lang="en-US" sz="2400" i="1">
                          <a:latin typeface="Cambria Math"/>
                        </a:rPr>
                        <m:t>𝑡</m:t>
                      </m:r>
                      <m:r>
                        <a:rPr lang="en-US" sz="2400" i="1">
                          <a:latin typeface="Cambria Math"/>
                        </a:rPr>
                        <m:t>        </m:t>
                      </m:r>
                      <m:r>
                        <a:rPr lang="en-US" sz="2400" b="1">
                          <a:latin typeface="Cambria Math"/>
                        </a:rPr>
                        <m:t>𝐫𝐚𝐧𝐤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400" dirty="0">
                  <a:latin typeface="Cambria Math"/>
                </a:endParaRPr>
              </a:p>
              <a:p>
                <a:endParaRPr lang="en-US" sz="2400" dirty="0">
                  <a:latin typeface="Cambria Math"/>
                </a:endParaRPr>
              </a:p>
              <a:p>
                <a:r>
                  <a:rPr lang="en-US" sz="2400" dirty="0"/>
                  <a:t>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Ω</m:t>
                    </m:r>
                    <m:r>
                      <a:rPr lang="en-US" sz="2400" i="1">
                        <a:latin typeface="Cambria Math"/>
                      </a:rPr>
                      <m:t>: </m:t>
                    </m:r>
                  </m:oMath>
                </a14:m>
                <a:r>
                  <a:rPr lang="en-US" sz="2400" dirty="0"/>
                  <a:t>set of known entries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584" y="2178309"/>
                <a:ext cx="6096000" cy="2140201"/>
              </a:xfrm>
              <a:prstGeom prst="rect">
                <a:avLst/>
              </a:prstGeom>
              <a:blipFill rotWithShape="0">
                <a:blip r:embed="rId3"/>
                <a:stretch>
                  <a:fillRect b="-5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395617" y="5608504"/>
            <a:ext cx="9288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Special case of low-rank matrix regression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However, assumptions required by the regression analysis not satisfied</a:t>
            </a:r>
          </a:p>
        </p:txBody>
      </p:sp>
    </p:spTree>
    <p:extLst>
      <p:ext uri="{BB962C8B-B14F-4D97-AF65-F5344CB8AC3E}">
        <p14:creationId xmlns:p14="http://schemas.microsoft.com/office/powerpoint/2010/main" val="165123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85" y="-98501"/>
            <a:ext cx="10515600" cy="1325563"/>
          </a:xfrm>
        </p:spPr>
        <p:txBody>
          <a:bodyPr/>
          <a:lstStyle/>
          <a:p>
            <a:r>
              <a:rPr lang="en-IN" dirty="0"/>
              <a:t>Convex Optimization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25437" y="2463660"/>
            <a:ext cx="3662361" cy="1544606"/>
            <a:chOff x="1025437" y="2957436"/>
            <a:chExt cx="3662361" cy="1544606"/>
          </a:xfrm>
        </p:grpSpPr>
        <p:pic>
          <p:nvPicPr>
            <p:cNvPr id="10" name="Picture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437" y="2957436"/>
              <a:ext cx="3662361" cy="83672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63951" y="3794156"/>
              <a:ext cx="35853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4000" dirty="0">
                  <a:solidFill>
                    <a:srgbClr val="0000FF"/>
                  </a:solidFill>
                </a:rPr>
                <a:t>Convex function</a:t>
              </a:r>
              <a:endParaRPr lang="en-US" sz="40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486006" y="2463660"/>
            <a:ext cx="3264408" cy="1538672"/>
            <a:chOff x="7486006" y="2605401"/>
            <a:chExt cx="3264408" cy="1538672"/>
          </a:xfrm>
        </p:grpSpPr>
        <p:pic>
          <p:nvPicPr>
            <p:cNvPr id="55" name="Picture 5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9792" y="2605401"/>
              <a:ext cx="2299833" cy="78642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486006" y="3436187"/>
              <a:ext cx="32644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4000" dirty="0">
                  <a:solidFill>
                    <a:srgbClr val="FF0000"/>
                  </a:solidFill>
                </a:rPr>
                <a:t>Convex set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DEF8E8A-9B18-4363-849E-9E546DC27812}"/>
              </a:ext>
            </a:extLst>
          </p:cNvPr>
          <p:cNvGrpSpPr/>
          <p:nvPr/>
        </p:nvGrpSpPr>
        <p:grpSpPr>
          <a:xfrm>
            <a:off x="1549833" y="4672584"/>
            <a:ext cx="3744026" cy="2185416"/>
            <a:chOff x="905256" y="4306824"/>
            <a:chExt cx="3744026" cy="2185416"/>
          </a:xfrm>
        </p:grpSpPr>
        <p:grpSp>
          <p:nvGrpSpPr>
            <p:cNvPr id="57" name="Group 56"/>
            <p:cNvGrpSpPr/>
            <p:nvPr/>
          </p:nvGrpSpPr>
          <p:grpSpPr>
            <a:xfrm>
              <a:off x="999943" y="4306824"/>
              <a:ext cx="3319272" cy="2112264"/>
              <a:chOff x="999943" y="4306824"/>
              <a:chExt cx="3319272" cy="2112264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1490472" y="4306824"/>
                <a:ext cx="0" cy="21122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999943" y="6053328"/>
                <a:ext cx="33192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Freeform 25"/>
            <p:cNvSpPr/>
            <p:nvPr/>
          </p:nvSpPr>
          <p:spPr>
            <a:xfrm>
              <a:off x="905256" y="4378645"/>
              <a:ext cx="3282696" cy="1336478"/>
            </a:xfrm>
            <a:custGeom>
              <a:avLst/>
              <a:gdLst>
                <a:gd name="connsiteX0" fmla="*/ 0 w 3282696"/>
                <a:gd name="connsiteY0" fmla="*/ 0 h 1438824"/>
                <a:gd name="connsiteX1" fmla="*/ 1453896 w 3282696"/>
                <a:gd name="connsiteY1" fmla="*/ 1335024 h 1438824"/>
                <a:gd name="connsiteX2" fmla="*/ 2706624 w 3282696"/>
                <a:gd name="connsiteY2" fmla="*/ 1225296 h 1438824"/>
                <a:gd name="connsiteX3" fmla="*/ 3282696 w 3282696"/>
                <a:gd name="connsiteY3" fmla="*/ 228600 h 1438824"/>
                <a:gd name="connsiteX4" fmla="*/ 3282696 w 3282696"/>
                <a:gd name="connsiteY4" fmla="*/ 228600 h 1438824"/>
                <a:gd name="connsiteX0" fmla="*/ 0 w 3282696"/>
                <a:gd name="connsiteY0" fmla="*/ 0 h 1410060"/>
                <a:gd name="connsiteX1" fmla="*/ 1453896 w 3282696"/>
                <a:gd name="connsiteY1" fmla="*/ 1335024 h 1410060"/>
                <a:gd name="connsiteX2" fmla="*/ 2615184 w 3282696"/>
                <a:gd name="connsiteY2" fmla="*/ 1133856 h 1410060"/>
                <a:gd name="connsiteX3" fmla="*/ 3282696 w 3282696"/>
                <a:gd name="connsiteY3" fmla="*/ 228600 h 1410060"/>
                <a:gd name="connsiteX4" fmla="*/ 3282696 w 3282696"/>
                <a:gd name="connsiteY4" fmla="*/ 228600 h 1410060"/>
                <a:gd name="connsiteX0" fmla="*/ 0 w 3282696"/>
                <a:gd name="connsiteY0" fmla="*/ 0 h 1405369"/>
                <a:gd name="connsiteX1" fmla="*/ 1453896 w 3282696"/>
                <a:gd name="connsiteY1" fmla="*/ 1335024 h 1405369"/>
                <a:gd name="connsiteX2" fmla="*/ 2578608 w 3282696"/>
                <a:gd name="connsiteY2" fmla="*/ 1115568 h 1405369"/>
                <a:gd name="connsiteX3" fmla="*/ 3282696 w 3282696"/>
                <a:gd name="connsiteY3" fmla="*/ 228600 h 1405369"/>
                <a:gd name="connsiteX4" fmla="*/ 3282696 w 3282696"/>
                <a:gd name="connsiteY4" fmla="*/ 228600 h 1405369"/>
                <a:gd name="connsiteX0" fmla="*/ 0 w 3282696"/>
                <a:gd name="connsiteY0" fmla="*/ 0 h 1336127"/>
                <a:gd name="connsiteX1" fmla="*/ 1453896 w 3282696"/>
                <a:gd name="connsiteY1" fmla="*/ 1335024 h 1336127"/>
                <a:gd name="connsiteX2" fmla="*/ 3282696 w 3282696"/>
                <a:gd name="connsiteY2" fmla="*/ 228600 h 1336127"/>
                <a:gd name="connsiteX3" fmla="*/ 3282696 w 3282696"/>
                <a:gd name="connsiteY3" fmla="*/ 228600 h 1336127"/>
                <a:gd name="connsiteX0" fmla="*/ 0 w 3282696"/>
                <a:gd name="connsiteY0" fmla="*/ 0 h 1350644"/>
                <a:gd name="connsiteX1" fmla="*/ 1453896 w 3282696"/>
                <a:gd name="connsiteY1" fmla="*/ 1335024 h 1350644"/>
                <a:gd name="connsiteX2" fmla="*/ 3282696 w 3282696"/>
                <a:gd name="connsiteY2" fmla="*/ 228600 h 1350644"/>
                <a:gd name="connsiteX3" fmla="*/ 3282696 w 3282696"/>
                <a:gd name="connsiteY3" fmla="*/ 228600 h 1350644"/>
                <a:gd name="connsiteX0" fmla="*/ 0 w 3282696"/>
                <a:gd name="connsiteY0" fmla="*/ 0 h 228600"/>
                <a:gd name="connsiteX1" fmla="*/ 3282696 w 3282696"/>
                <a:gd name="connsiteY1" fmla="*/ 228600 h 228600"/>
                <a:gd name="connsiteX2" fmla="*/ 3282696 w 3282696"/>
                <a:gd name="connsiteY2" fmla="*/ 228600 h 228600"/>
                <a:gd name="connsiteX0" fmla="*/ 0 w 3282696"/>
                <a:gd name="connsiteY0" fmla="*/ 0 h 1381283"/>
                <a:gd name="connsiteX1" fmla="*/ 3282696 w 3282696"/>
                <a:gd name="connsiteY1" fmla="*/ 228600 h 1381283"/>
                <a:gd name="connsiteX2" fmla="*/ 3282696 w 3282696"/>
                <a:gd name="connsiteY2" fmla="*/ 228600 h 1381283"/>
                <a:gd name="connsiteX0" fmla="*/ 0 w 3282696"/>
                <a:gd name="connsiteY0" fmla="*/ 0 h 1533999"/>
                <a:gd name="connsiteX1" fmla="*/ 3282696 w 3282696"/>
                <a:gd name="connsiteY1" fmla="*/ 228600 h 1533999"/>
                <a:gd name="connsiteX2" fmla="*/ 3282696 w 3282696"/>
                <a:gd name="connsiteY2" fmla="*/ 228600 h 1533999"/>
                <a:gd name="connsiteX0" fmla="*/ 0 w 3282696"/>
                <a:gd name="connsiteY0" fmla="*/ 0 h 1515917"/>
                <a:gd name="connsiteX1" fmla="*/ 3282696 w 3282696"/>
                <a:gd name="connsiteY1" fmla="*/ 228600 h 1515917"/>
                <a:gd name="connsiteX2" fmla="*/ 3282696 w 3282696"/>
                <a:gd name="connsiteY2" fmla="*/ 228600 h 1515917"/>
                <a:gd name="connsiteX0" fmla="*/ 0 w 3282696"/>
                <a:gd name="connsiteY0" fmla="*/ 0 h 1277154"/>
                <a:gd name="connsiteX1" fmla="*/ 3282696 w 3282696"/>
                <a:gd name="connsiteY1" fmla="*/ 228600 h 1277154"/>
                <a:gd name="connsiteX2" fmla="*/ 3282696 w 3282696"/>
                <a:gd name="connsiteY2" fmla="*/ 228600 h 1277154"/>
                <a:gd name="connsiteX0" fmla="*/ 0 w 3282696"/>
                <a:gd name="connsiteY0" fmla="*/ 0 h 1336478"/>
                <a:gd name="connsiteX1" fmla="*/ 3282696 w 3282696"/>
                <a:gd name="connsiteY1" fmla="*/ 228600 h 1336478"/>
                <a:gd name="connsiteX2" fmla="*/ 3282696 w 3282696"/>
                <a:gd name="connsiteY2" fmla="*/ 228600 h 133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2696" h="1336478">
                  <a:moveTo>
                    <a:pt x="0" y="0"/>
                  </a:moveTo>
                  <a:cubicBezTo>
                    <a:pt x="728472" y="899160"/>
                    <a:pt x="2398776" y="2374392"/>
                    <a:pt x="3282696" y="228600"/>
                  </a:cubicBezTo>
                  <a:lnTo>
                    <a:pt x="3282696" y="228600"/>
                  </a:lnTo>
                </a:path>
              </a:pathLst>
            </a:cu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2212849" y="4781400"/>
              <a:ext cx="2436433" cy="171084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Freeform 31"/>
          <p:cNvSpPr/>
          <p:nvPr/>
        </p:nvSpPr>
        <p:spPr>
          <a:xfrm>
            <a:off x="8091433" y="4547223"/>
            <a:ext cx="2298074" cy="2211424"/>
          </a:xfrm>
          <a:custGeom>
            <a:avLst/>
            <a:gdLst>
              <a:gd name="connsiteX0" fmla="*/ 1550850 w 3228457"/>
              <a:gd name="connsiteY0" fmla="*/ 2848 h 2398577"/>
              <a:gd name="connsiteX1" fmla="*/ 69522 w 3228457"/>
              <a:gd name="connsiteY1" fmla="*/ 862384 h 2398577"/>
              <a:gd name="connsiteX2" fmla="*/ 508434 w 3228457"/>
              <a:gd name="connsiteY2" fmla="*/ 1822504 h 2398577"/>
              <a:gd name="connsiteX3" fmla="*/ 2821866 w 3228457"/>
              <a:gd name="connsiteY3" fmla="*/ 2352856 h 2398577"/>
              <a:gd name="connsiteX4" fmla="*/ 3114474 w 3228457"/>
              <a:gd name="connsiteY4" fmla="*/ 652072 h 2398577"/>
              <a:gd name="connsiteX5" fmla="*/ 1550850 w 3228457"/>
              <a:gd name="connsiteY5" fmla="*/ 2848 h 239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8457" h="2398577">
                <a:moveTo>
                  <a:pt x="1550850" y="2848"/>
                </a:moveTo>
                <a:cubicBezTo>
                  <a:pt x="1043358" y="37900"/>
                  <a:pt x="243258" y="559108"/>
                  <a:pt x="69522" y="862384"/>
                </a:cubicBezTo>
                <a:cubicBezTo>
                  <a:pt x="-104214" y="1165660"/>
                  <a:pt x="49710" y="1574092"/>
                  <a:pt x="508434" y="1822504"/>
                </a:cubicBezTo>
                <a:cubicBezTo>
                  <a:pt x="967158" y="2070916"/>
                  <a:pt x="2387526" y="2547928"/>
                  <a:pt x="2821866" y="2352856"/>
                </a:cubicBezTo>
                <a:cubicBezTo>
                  <a:pt x="3256206" y="2157784"/>
                  <a:pt x="3323262" y="1043740"/>
                  <a:pt x="3114474" y="652072"/>
                </a:cubicBezTo>
                <a:cubicBezTo>
                  <a:pt x="2905686" y="260404"/>
                  <a:pt x="2058342" y="-32204"/>
                  <a:pt x="1550850" y="2848"/>
                </a:cubicBezTo>
                <a:close/>
              </a:path>
            </a:pathLst>
          </a:custGeom>
          <a:solidFill>
            <a:srgbClr val="FFC7C7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8625915" y="5254155"/>
            <a:ext cx="1372108" cy="88492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8466911" y="5136299"/>
            <a:ext cx="117856" cy="11785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9998023" y="6131967"/>
            <a:ext cx="117856" cy="11785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F198E0-57FA-4E8F-9F4F-38A62FBFFF40}"/>
                  </a:ext>
                </a:extLst>
              </p:cNvPr>
              <p:cNvSpPr txBox="1"/>
              <p:nvPr/>
            </p:nvSpPr>
            <p:spPr>
              <a:xfrm>
                <a:off x="-56081" y="4080087"/>
                <a:ext cx="634502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5F198E0-57FA-4E8F-9F4F-38A62FBFF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081" y="4080087"/>
                <a:ext cx="6345021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222F0E-EFFD-4863-A511-6A000CA5B5D7}"/>
                  </a:ext>
                </a:extLst>
              </p:cNvPr>
              <p:cNvSpPr txBox="1"/>
              <p:nvPr/>
            </p:nvSpPr>
            <p:spPr>
              <a:xfrm>
                <a:off x="6537643" y="3903143"/>
                <a:ext cx="56543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222F0E-EFFD-4863-A511-6A000CA5B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643" y="3903143"/>
                <a:ext cx="5654357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6C9DD22-3F4A-49D2-8673-287B31D2C722}"/>
                  </a:ext>
                </a:extLst>
              </p:cNvPr>
              <p:cNvSpPr/>
              <p:nvPr/>
            </p:nvSpPr>
            <p:spPr>
              <a:xfrm>
                <a:off x="3022210" y="933784"/>
                <a:ext cx="6096000" cy="12255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.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6C9DD22-3F4A-49D2-8673-287B31D2C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210" y="933784"/>
                <a:ext cx="6096000" cy="12255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2B7D18A-8A42-4501-BF5E-8D8161924699}"/>
              </a:ext>
            </a:extLst>
          </p:cNvPr>
          <p:cNvSpPr txBox="1"/>
          <p:nvPr/>
        </p:nvSpPr>
        <p:spPr>
          <a:xfrm>
            <a:off x="5117325" y="6488668"/>
            <a:ext cx="292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credit: Purushottam Kar</a:t>
            </a:r>
          </a:p>
        </p:txBody>
      </p:sp>
    </p:spTree>
    <p:extLst>
      <p:ext uri="{BB962C8B-B14F-4D97-AF65-F5344CB8AC3E}">
        <p14:creationId xmlns:p14="http://schemas.microsoft.com/office/powerpoint/2010/main" val="9668949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Completion: Alternating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36822" y="3526673"/>
                <a:ext cx="5966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822" y="3526673"/>
                <a:ext cx="596637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17854" y="3527559"/>
                <a:ext cx="5202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54" y="3527559"/>
                <a:ext cx="520271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39686" y="3534554"/>
                <a:ext cx="6937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686" y="3534554"/>
                <a:ext cx="69378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20527" y="3499617"/>
                <a:ext cx="5653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27" y="3499617"/>
                <a:ext cx="565385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77486" y="3527559"/>
                <a:ext cx="5228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486" y="3527559"/>
                <a:ext cx="52289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5672556" y="1691386"/>
            <a:ext cx="566912" cy="139781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83745" y="1647685"/>
            <a:ext cx="2267648" cy="53201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39468" y="1966449"/>
                <a:ext cx="66717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/>
                        </a:rPr>
                        <m:t>×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468" y="1966449"/>
                <a:ext cx="667170" cy="70788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1964600" y="1429224"/>
            <a:ext cx="0" cy="17281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20584" y="1429224"/>
            <a:ext cx="0" cy="17281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55880" y="1499218"/>
            <a:ext cx="0" cy="17281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84432" y="1527207"/>
            <a:ext cx="0" cy="17281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078773" y="2923868"/>
            <a:ext cx="4203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155880" y="11102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88063" y="635004"/>
            <a:ext cx="776096" cy="25300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41" y="1441809"/>
            <a:ext cx="750542" cy="18135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540524" y="1553986"/>
                <a:ext cx="384218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6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en-US" sz="6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6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𝐗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0524" y="1553986"/>
                <a:ext cx="3842187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970853" y="1087763"/>
                <a:ext cx="1417376" cy="2400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853" y="1087763"/>
                <a:ext cx="1417376" cy="240065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441673" y="1002141"/>
                <a:ext cx="1417376" cy="24006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0" i="1"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150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1673" y="1002141"/>
                <a:ext cx="1417376" cy="240065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86641" y="4335508"/>
                <a:ext cx="7344816" cy="668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  <m:r>
                            <a:rPr lang="en-US" sz="2800" i="1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/>
                                </a:rPr>
                                <m:t>𝑉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⋅(</m:t>
                          </m:r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)</m:t>
                          </m:r>
                        </m:e>
                      </m:func>
                      <m:r>
                        <m:rPr>
                          <m:lit/>
                        </m:rPr>
                        <a:rPr lang="en-US" sz="2800" i="1">
                          <a:latin typeface="Cambria Math" panose="02040503050406030204" pitchFamily="18" charset="0"/>
                        </a:rPr>
                        <m:t>|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lit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br>
                  <a:rPr lang="en-US" sz="2800" i="1" dirty="0">
                    <a:latin typeface="Cambria Math"/>
                  </a:rPr>
                </a:br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41" y="4335508"/>
                <a:ext cx="7344816" cy="66883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133124" y="5349431"/>
                <a:ext cx="5645776" cy="6691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𝑈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𝑡</m:t>
                          </m:r>
                          <m:r>
                            <a:rPr lang="en-US" sz="2800" i="1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/>
                                </a:rPr>
                                <m:t>𝑈</m:t>
                              </m:r>
                            </m:lim>
                          </m:limLow>
                        </m:fName>
                        <m:e>
                          <m:r>
                            <m:rPr>
                              <m:lit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𝑈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𝑉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lit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lit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124" y="5349431"/>
                <a:ext cx="5645776" cy="66915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10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Alternating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28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Provable global convergence [J., Netrapalli, Sanghavi’13]</a:t>
                </a:r>
              </a:p>
              <a:p>
                <a:pPr marL="457200" indent="-457200"/>
                <a:r>
                  <a:rPr lang="en-US" sz="3200" dirty="0"/>
                  <a:t>Rate of convergence: geometric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457200" indent="-457200"/>
                <a:r>
                  <a:rPr lang="en-US" sz="3200" dirty="0"/>
                  <a:t>Assumptions: </a:t>
                </a:r>
              </a:p>
              <a:p>
                <a:pPr marL="914400" lvl="1" indent="-457200"/>
                <a:r>
                  <a:rPr lang="en-US" dirty="0"/>
                  <a:t>Matrix regression: RIP</a:t>
                </a:r>
                <a:endParaRPr lang="en-US" sz="3200" dirty="0"/>
              </a:p>
              <a:p>
                <a:pPr marL="914400" lvl="1" indent="-457200"/>
                <a:r>
                  <a:rPr lang="en-US" dirty="0"/>
                  <a:t>Matrix completion: uniform sampling and no. samples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/>
                <a:endParaRPr lang="en-US" sz="3200" dirty="0"/>
              </a:p>
              <a:p>
                <a:pPr marL="457200" indent="-457200"/>
                <a:endParaRPr lang="en-US" sz="3200" dirty="0"/>
              </a:p>
              <a:p>
                <a:pPr marL="457200" lvl="1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28960"/>
              </a:xfrm>
              <a:prstGeom prst="rect">
                <a:avLst/>
              </a:prstGeom>
              <a:blipFill rotWithShape="0">
                <a:blip r:embed="rId2"/>
                <a:stretch>
                  <a:fillRect l="-1333" t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8521751" y="6311900"/>
            <a:ext cx="3259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[Jain, Netrapalli, Sanghavi’13]</a:t>
            </a:r>
          </a:p>
        </p:txBody>
      </p:sp>
    </p:spTree>
    <p:extLst>
      <p:ext uri="{BB962C8B-B14F-4D97-AF65-F5344CB8AC3E}">
        <p14:creationId xmlns:p14="http://schemas.microsoft.com/office/powerpoint/2010/main" val="32722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9CBEB-932E-4FE5-9AB1-16976C6F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34" y="18255"/>
            <a:ext cx="10515600" cy="1325563"/>
          </a:xfrm>
        </p:spPr>
        <p:txBody>
          <a:bodyPr/>
          <a:lstStyle/>
          <a:p>
            <a:r>
              <a:rPr lang="en-US" dirty="0"/>
              <a:t>General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BE9ECA-7016-423C-AD15-4038C5F41F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343818"/>
                <a:ext cx="12003932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sz="2400" dirty="0"/>
              </a:p>
              <a:p>
                <a:r>
                  <a:rPr lang="en-US" dirty="0"/>
                  <a:t>Alternating minimization: optimal?</a:t>
                </a:r>
              </a:p>
              <a:p>
                <a:r>
                  <a:rPr lang="en-US" dirty="0"/>
                  <a:t>If: </a:t>
                </a:r>
              </a:p>
              <a:p>
                <a:pPr lvl="1"/>
                <a:r>
                  <a:rPr lang="en-US" sz="2800" dirty="0"/>
                  <a:t>Joint Restricted Strong Convexity (Strong convexity close to the optimal)</a:t>
                </a:r>
              </a:p>
              <a:p>
                <a:pPr lvl="1"/>
                <a:r>
                  <a:rPr lang="en-US" sz="2800" dirty="0"/>
                  <a:t>Restricted Smoothness (smoothness near optimal)</a:t>
                </a:r>
              </a:p>
              <a:p>
                <a:pPr lvl="1"/>
                <a:r>
                  <a:rPr lang="en-US" sz="2800" dirty="0"/>
                  <a:t>Cross-product bound: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:r>
                  <a:rPr lang="en-US" sz="2400" b="0" dirty="0"/>
                  <a:t>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lit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BE9ECA-7016-423C-AD15-4038C5F41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343818"/>
                <a:ext cx="12003932" cy="4351338"/>
              </a:xfrm>
              <a:blipFill>
                <a:blip r:embed="rId2"/>
                <a:stretch>
                  <a:fillRect l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AD558F9-7457-40FF-8ACD-05EBF7FA4B28}"/>
              </a:ext>
            </a:extLst>
          </p:cNvPr>
          <p:cNvSpPr txBox="1"/>
          <p:nvPr/>
        </p:nvSpPr>
        <p:spPr>
          <a:xfrm>
            <a:off x="7143345" y="6227883"/>
            <a:ext cx="5048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Ha and Barber-2017, Jain and Kar-2018</a:t>
            </a:r>
          </a:p>
        </p:txBody>
      </p:sp>
    </p:spTree>
    <p:extLst>
      <p:ext uri="{BB962C8B-B14F-4D97-AF65-F5344CB8AC3E}">
        <p14:creationId xmlns:p14="http://schemas.microsoft.com/office/powerpoint/2010/main" val="3983747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39131-5EED-4A33-AD4F-A5DC2437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092A8-9D74-4C20-B376-4B66C29BD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Non-convex Optimization: two approaches</a:t>
            </a:r>
          </a:p>
          <a:p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General non-convex functions</a:t>
            </a:r>
          </a:p>
          <a:p>
            <a:pPr marL="914400" lvl="1" indent="-457200">
              <a:buAutoNum type="alphaLcPeriod"/>
            </a:pPr>
            <a:r>
              <a:rPr lang="en-US" dirty="0"/>
              <a:t>First Order Stationary Point</a:t>
            </a:r>
          </a:p>
          <a:p>
            <a:pPr marL="914400" lvl="1" indent="-457200">
              <a:buAutoNum type="alphaLcPeriod"/>
            </a:pPr>
            <a:r>
              <a:rPr lang="en-US" dirty="0"/>
              <a:t>Second Order Stationary Point</a:t>
            </a:r>
          </a:p>
          <a:p>
            <a:pPr marL="514350" indent="-514350">
              <a:buAutoNum type="arabicPeriod"/>
            </a:pPr>
            <a:r>
              <a:rPr lang="en-US" dirty="0"/>
              <a:t>Statistical non-convex functions: learning with structure</a:t>
            </a:r>
          </a:p>
          <a:p>
            <a:pPr marL="914400" lvl="1" indent="-457200">
              <a:buAutoNum type="alphaLcPeriod"/>
            </a:pPr>
            <a:r>
              <a:rPr lang="en-US" dirty="0"/>
              <a:t>Projected Gradient Descent (RSC/RSS)</a:t>
            </a:r>
          </a:p>
          <a:p>
            <a:pPr marL="914400" lvl="1" indent="-457200">
              <a:buAutoNum type="alphaLcPeriod"/>
            </a:pPr>
            <a:r>
              <a:rPr lang="en-US" dirty="0"/>
              <a:t>Alternating minimization/EM algorithms (RSC/RSS)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683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EE6E-F92E-4712-A861-9F83963BB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C927E-E577-499D-A1A4-A75EDE9660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56004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First Order Stationary Point 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Tools: gradient descent, acceleration, stochastic </a:t>
                </a:r>
                <a:r>
                  <a:rPr lang="en-US" dirty="0" err="1"/>
                  <a:t>gd</a:t>
                </a:r>
                <a:r>
                  <a:rPr lang="en-US" dirty="0"/>
                  <a:t>, variance reduction</a:t>
                </a:r>
              </a:p>
              <a:p>
                <a:pPr lvl="1"/>
                <a:r>
                  <a:rPr lang="en-US" dirty="0"/>
                  <a:t>Key quantity: iteration complexity </a:t>
                </a:r>
              </a:p>
              <a:p>
                <a:pPr lvl="1"/>
                <a:r>
                  <a:rPr lang="en-US" dirty="0"/>
                  <a:t>Several questions: for example, can we do better? Especially in finite sum setting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Second order stationary point: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Tools: </a:t>
                </a:r>
                <a:r>
                  <a:rPr lang="en-US" dirty="0" err="1"/>
                  <a:t>noise+gd</a:t>
                </a:r>
                <a:r>
                  <a:rPr lang="en-US" dirty="0"/>
                  <a:t>, </a:t>
                </a:r>
                <a:r>
                  <a:rPr lang="en-US" dirty="0" err="1"/>
                  <a:t>noise+acceleration</a:t>
                </a:r>
                <a:r>
                  <a:rPr lang="en-US" dirty="0"/>
                  <a:t>, </a:t>
                </a:r>
                <a:r>
                  <a:rPr lang="en-US" dirty="0" err="1"/>
                  <a:t>noise+sgd</a:t>
                </a:r>
                <a:r>
                  <a:rPr lang="en-US" dirty="0"/>
                  <a:t>, </a:t>
                </a:r>
                <a:r>
                  <a:rPr lang="en-US" dirty="0" err="1"/>
                  <a:t>noise+variance</a:t>
                </a:r>
                <a:r>
                  <a:rPr lang="en-US" dirty="0"/>
                  <a:t> reduction</a:t>
                </a:r>
              </a:p>
              <a:p>
                <a:pPr lvl="1"/>
                <a:r>
                  <a:rPr lang="en-US" dirty="0"/>
                  <a:t>Several questions: better rates? Can we remove Lipschitz condition on Hessian?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C927E-E577-499D-A1A4-A75EDE966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56004" cy="4351338"/>
              </a:xfrm>
              <a:blipFill>
                <a:blip r:embed="rId2"/>
                <a:stretch>
                  <a:fillRect l="-98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64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19BE-22B7-445A-BA49-5919214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III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A57F0-228D-41C9-8ECD-CC635A2B30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Projected Gradient Descent</a:t>
                </a:r>
              </a:p>
              <a:p>
                <a:pPr lvl="1"/>
                <a:r>
                  <a:rPr lang="en-US" dirty="0"/>
                  <a:t>Works under statistical conditions like RSC/RSS</a:t>
                </a:r>
              </a:p>
              <a:p>
                <a:pPr lvl="1"/>
                <a:r>
                  <a:rPr lang="en-US" dirty="0"/>
                  <a:t>Still several open questions for most problems</a:t>
                </a:r>
              </a:p>
              <a:p>
                <a:pPr lvl="1"/>
                <a:r>
                  <a:rPr lang="en-US" dirty="0"/>
                  <a:t>E.g., tight guarantees support recovery for sparse linear regression?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Alternating minimization</a:t>
                </a:r>
              </a:p>
              <a:p>
                <a:pPr lvl="1"/>
                <a:r>
                  <a:rPr lang="en-US" dirty="0"/>
                  <a:t>Works under some assumptions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What is the weakest condition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for Alt. Min. to work?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AA57F0-228D-41C9-8ECD-CC635A2B30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88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52" y="0"/>
            <a:ext cx="10515600" cy="1325563"/>
          </a:xfrm>
        </p:spPr>
        <p:txBody>
          <a:bodyPr/>
          <a:lstStyle/>
          <a:p>
            <a:r>
              <a:rPr lang="en-IN" dirty="0"/>
              <a:t>Examples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58666" y="982640"/>
            <a:ext cx="362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rgbClr val="00B050"/>
                </a:solidFill>
              </a:rPr>
              <a:t>Linear Programming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72242" y="982640"/>
            <a:ext cx="362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rgbClr val="00B050"/>
                </a:solidFill>
              </a:rPr>
              <a:t>Quadratic Programming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385818" y="982640"/>
            <a:ext cx="362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rgbClr val="00B050"/>
                </a:solidFill>
              </a:rPr>
              <a:t>Semidefinite Programming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9" y="1794153"/>
            <a:ext cx="2820154" cy="151158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91" y="1673194"/>
            <a:ext cx="4008021" cy="171458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34" y="1774698"/>
            <a:ext cx="2929888" cy="151706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2" y="4114276"/>
            <a:ext cx="278297" cy="50629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42" y="4114276"/>
            <a:ext cx="278297" cy="50629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818" y="4114276"/>
            <a:ext cx="278297" cy="50629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53" y="5804054"/>
            <a:ext cx="291709" cy="40571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242" y="5804054"/>
            <a:ext cx="291709" cy="4057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799" y="5804054"/>
            <a:ext cx="291709" cy="405710"/>
          </a:xfrm>
          <a:prstGeom prst="rect">
            <a:avLst/>
          </a:prstGeom>
        </p:spPr>
      </p:pic>
      <p:sp>
        <p:nvSpPr>
          <p:cNvPr id="69" name="Freeform 68"/>
          <p:cNvSpPr/>
          <p:nvPr/>
        </p:nvSpPr>
        <p:spPr>
          <a:xfrm>
            <a:off x="1241614" y="5531900"/>
            <a:ext cx="1103480" cy="948681"/>
          </a:xfrm>
          <a:custGeom>
            <a:avLst/>
            <a:gdLst>
              <a:gd name="connsiteX0" fmla="*/ 1800519 w 2309567"/>
              <a:gd name="connsiteY0" fmla="*/ 0 h 1913641"/>
              <a:gd name="connsiteX1" fmla="*/ 0 w 2309567"/>
              <a:gd name="connsiteY1" fmla="*/ 490194 h 1913641"/>
              <a:gd name="connsiteX2" fmla="*/ 876693 w 2309567"/>
              <a:gd name="connsiteY2" fmla="*/ 1621410 h 1913641"/>
              <a:gd name="connsiteX3" fmla="*/ 1743959 w 2309567"/>
              <a:gd name="connsiteY3" fmla="*/ 1913641 h 1913641"/>
              <a:gd name="connsiteX4" fmla="*/ 2309567 w 2309567"/>
              <a:gd name="connsiteY4" fmla="*/ 480767 h 1913641"/>
              <a:gd name="connsiteX5" fmla="*/ 1800519 w 2309567"/>
              <a:gd name="connsiteY5" fmla="*/ 0 h 191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567" h="1913641">
                <a:moveTo>
                  <a:pt x="1800519" y="0"/>
                </a:moveTo>
                <a:lnTo>
                  <a:pt x="0" y="490194"/>
                </a:lnTo>
                <a:lnTo>
                  <a:pt x="876693" y="1621410"/>
                </a:lnTo>
                <a:lnTo>
                  <a:pt x="1743959" y="1913641"/>
                </a:lnTo>
                <a:lnTo>
                  <a:pt x="2309567" y="480767"/>
                </a:lnTo>
                <a:lnTo>
                  <a:pt x="1800519" y="0"/>
                </a:lnTo>
                <a:close/>
              </a:path>
            </a:pathLst>
          </a:custGeom>
          <a:solidFill>
            <a:srgbClr val="FFC7C7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rapezoid 76"/>
          <p:cNvSpPr/>
          <p:nvPr/>
        </p:nvSpPr>
        <p:spPr>
          <a:xfrm rot="2326450">
            <a:off x="1520897" y="3547799"/>
            <a:ext cx="844925" cy="1189254"/>
          </a:xfrm>
          <a:custGeom>
            <a:avLst/>
            <a:gdLst>
              <a:gd name="connsiteX0" fmla="*/ 0 w 1117600"/>
              <a:gd name="connsiteY0" fmla="*/ 873760 h 873760"/>
              <a:gd name="connsiteX1" fmla="*/ 337385 w 1117600"/>
              <a:gd name="connsiteY1" fmla="*/ 0 h 873760"/>
              <a:gd name="connsiteX2" fmla="*/ 780215 w 1117600"/>
              <a:gd name="connsiteY2" fmla="*/ 0 h 873760"/>
              <a:gd name="connsiteX3" fmla="*/ 1117600 w 1117600"/>
              <a:gd name="connsiteY3" fmla="*/ 873760 h 873760"/>
              <a:gd name="connsiteX4" fmla="*/ 0 w 1117600"/>
              <a:gd name="connsiteY4" fmla="*/ 873760 h 873760"/>
              <a:gd name="connsiteX0" fmla="*/ 0 w 1117600"/>
              <a:gd name="connsiteY0" fmla="*/ 1343823 h 1343823"/>
              <a:gd name="connsiteX1" fmla="*/ 337385 w 1117600"/>
              <a:gd name="connsiteY1" fmla="*/ 470063 h 1343823"/>
              <a:gd name="connsiteX2" fmla="*/ 976031 w 1117600"/>
              <a:gd name="connsiteY2" fmla="*/ 0 h 1343823"/>
              <a:gd name="connsiteX3" fmla="*/ 1117600 w 1117600"/>
              <a:gd name="connsiteY3" fmla="*/ 1343823 h 1343823"/>
              <a:gd name="connsiteX4" fmla="*/ 0 w 1117600"/>
              <a:gd name="connsiteY4" fmla="*/ 1343823 h 1343823"/>
              <a:gd name="connsiteX0" fmla="*/ 0 w 1117600"/>
              <a:gd name="connsiteY0" fmla="*/ 1343823 h 1343823"/>
              <a:gd name="connsiteX1" fmla="*/ 501518 w 1117600"/>
              <a:gd name="connsiteY1" fmla="*/ 25451 h 1343823"/>
              <a:gd name="connsiteX2" fmla="*/ 976031 w 1117600"/>
              <a:gd name="connsiteY2" fmla="*/ 0 h 1343823"/>
              <a:gd name="connsiteX3" fmla="*/ 1117600 w 1117600"/>
              <a:gd name="connsiteY3" fmla="*/ 1343823 h 1343823"/>
              <a:gd name="connsiteX4" fmla="*/ 0 w 1117600"/>
              <a:gd name="connsiteY4" fmla="*/ 1343823 h 1343823"/>
              <a:gd name="connsiteX0" fmla="*/ 0 w 1117600"/>
              <a:gd name="connsiteY0" fmla="*/ 1945554 h 1945554"/>
              <a:gd name="connsiteX1" fmla="*/ 714474 w 1117600"/>
              <a:gd name="connsiteY1" fmla="*/ 0 h 1945554"/>
              <a:gd name="connsiteX2" fmla="*/ 976031 w 1117600"/>
              <a:gd name="connsiteY2" fmla="*/ 601731 h 1945554"/>
              <a:gd name="connsiteX3" fmla="*/ 1117600 w 1117600"/>
              <a:gd name="connsiteY3" fmla="*/ 1945554 h 1945554"/>
              <a:gd name="connsiteX4" fmla="*/ 0 w 1117600"/>
              <a:gd name="connsiteY4" fmla="*/ 1945554 h 1945554"/>
              <a:gd name="connsiteX0" fmla="*/ 0 w 1117600"/>
              <a:gd name="connsiteY0" fmla="*/ 1343823 h 1343823"/>
              <a:gd name="connsiteX1" fmla="*/ 393871 w 1117600"/>
              <a:gd name="connsiteY1" fmla="*/ 151018 h 1343823"/>
              <a:gd name="connsiteX2" fmla="*/ 976031 w 1117600"/>
              <a:gd name="connsiteY2" fmla="*/ 0 h 1343823"/>
              <a:gd name="connsiteX3" fmla="*/ 1117600 w 1117600"/>
              <a:gd name="connsiteY3" fmla="*/ 1343823 h 1343823"/>
              <a:gd name="connsiteX4" fmla="*/ 0 w 1117600"/>
              <a:gd name="connsiteY4" fmla="*/ 1343823 h 1343823"/>
              <a:gd name="connsiteX0" fmla="*/ 0 w 1142111"/>
              <a:gd name="connsiteY0" fmla="*/ 1607551 h 1607551"/>
              <a:gd name="connsiteX1" fmla="*/ 393871 w 1142111"/>
              <a:gd name="connsiteY1" fmla="*/ 414746 h 1607551"/>
              <a:gd name="connsiteX2" fmla="*/ 1142111 w 1142111"/>
              <a:gd name="connsiteY2" fmla="*/ 0 h 1607551"/>
              <a:gd name="connsiteX3" fmla="*/ 1117600 w 1142111"/>
              <a:gd name="connsiteY3" fmla="*/ 1607551 h 1607551"/>
              <a:gd name="connsiteX4" fmla="*/ 0 w 1142111"/>
              <a:gd name="connsiteY4" fmla="*/ 1607551 h 160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111" h="1607551">
                <a:moveTo>
                  <a:pt x="0" y="1607551"/>
                </a:moveTo>
                <a:lnTo>
                  <a:pt x="393871" y="414746"/>
                </a:lnTo>
                <a:lnTo>
                  <a:pt x="1142111" y="0"/>
                </a:lnTo>
                <a:lnTo>
                  <a:pt x="1117600" y="1607551"/>
                </a:lnTo>
                <a:lnTo>
                  <a:pt x="0" y="160755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rapezoid 76"/>
          <p:cNvSpPr/>
          <p:nvPr/>
        </p:nvSpPr>
        <p:spPr>
          <a:xfrm rot="2326450">
            <a:off x="9962647" y="3547799"/>
            <a:ext cx="844925" cy="1189254"/>
          </a:xfrm>
          <a:custGeom>
            <a:avLst/>
            <a:gdLst>
              <a:gd name="connsiteX0" fmla="*/ 0 w 1117600"/>
              <a:gd name="connsiteY0" fmla="*/ 873760 h 873760"/>
              <a:gd name="connsiteX1" fmla="*/ 337385 w 1117600"/>
              <a:gd name="connsiteY1" fmla="*/ 0 h 873760"/>
              <a:gd name="connsiteX2" fmla="*/ 780215 w 1117600"/>
              <a:gd name="connsiteY2" fmla="*/ 0 h 873760"/>
              <a:gd name="connsiteX3" fmla="*/ 1117600 w 1117600"/>
              <a:gd name="connsiteY3" fmla="*/ 873760 h 873760"/>
              <a:gd name="connsiteX4" fmla="*/ 0 w 1117600"/>
              <a:gd name="connsiteY4" fmla="*/ 873760 h 873760"/>
              <a:gd name="connsiteX0" fmla="*/ 0 w 1117600"/>
              <a:gd name="connsiteY0" fmla="*/ 1343823 h 1343823"/>
              <a:gd name="connsiteX1" fmla="*/ 337385 w 1117600"/>
              <a:gd name="connsiteY1" fmla="*/ 470063 h 1343823"/>
              <a:gd name="connsiteX2" fmla="*/ 976031 w 1117600"/>
              <a:gd name="connsiteY2" fmla="*/ 0 h 1343823"/>
              <a:gd name="connsiteX3" fmla="*/ 1117600 w 1117600"/>
              <a:gd name="connsiteY3" fmla="*/ 1343823 h 1343823"/>
              <a:gd name="connsiteX4" fmla="*/ 0 w 1117600"/>
              <a:gd name="connsiteY4" fmla="*/ 1343823 h 1343823"/>
              <a:gd name="connsiteX0" fmla="*/ 0 w 1117600"/>
              <a:gd name="connsiteY0" fmla="*/ 1343823 h 1343823"/>
              <a:gd name="connsiteX1" fmla="*/ 501518 w 1117600"/>
              <a:gd name="connsiteY1" fmla="*/ 25451 h 1343823"/>
              <a:gd name="connsiteX2" fmla="*/ 976031 w 1117600"/>
              <a:gd name="connsiteY2" fmla="*/ 0 h 1343823"/>
              <a:gd name="connsiteX3" fmla="*/ 1117600 w 1117600"/>
              <a:gd name="connsiteY3" fmla="*/ 1343823 h 1343823"/>
              <a:gd name="connsiteX4" fmla="*/ 0 w 1117600"/>
              <a:gd name="connsiteY4" fmla="*/ 1343823 h 1343823"/>
              <a:gd name="connsiteX0" fmla="*/ 0 w 1117600"/>
              <a:gd name="connsiteY0" fmla="*/ 1945554 h 1945554"/>
              <a:gd name="connsiteX1" fmla="*/ 714474 w 1117600"/>
              <a:gd name="connsiteY1" fmla="*/ 0 h 1945554"/>
              <a:gd name="connsiteX2" fmla="*/ 976031 w 1117600"/>
              <a:gd name="connsiteY2" fmla="*/ 601731 h 1945554"/>
              <a:gd name="connsiteX3" fmla="*/ 1117600 w 1117600"/>
              <a:gd name="connsiteY3" fmla="*/ 1945554 h 1945554"/>
              <a:gd name="connsiteX4" fmla="*/ 0 w 1117600"/>
              <a:gd name="connsiteY4" fmla="*/ 1945554 h 1945554"/>
              <a:gd name="connsiteX0" fmla="*/ 0 w 1117600"/>
              <a:gd name="connsiteY0" fmla="*/ 1343823 h 1343823"/>
              <a:gd name="connsiteX1" fmla="*/ 393871 w 1117600"/>
              <a:gd name="connsiteY1" fmla="*/ 151018 h 1343823"/>
              <a:gd name="connsiteX2" fmla="*/ 976031 w 1117600"/>
              <a:gd name="connsiteY2" fmla="*/ 0 h 1343823"/>
              <a:gd name="connsiteX3" fmla="*/ 1117600 w 1117600"/>
              <a:gd name="connsiteY3" fmla="*/ 1343823 h 1343823"/>
              <a:gd name="connsiteX4" fmla="*/ 0 w 1117600"/>
              <a:gd name="connsiteY4" fmla="*/ 1343823 h 1343823"/>
              <a:gd name="connsiteX0" fmla="*/ 0 w 1142111"/>
              <a:gd name="connsiteY0" fmla="*/ 1607551 h 1607551"/>
              <a:gd name="connsiteX1" fmla="*/ 393871 w 1142111"/>
              <a:gd name="connsiteY1" fmla="*/ 414746 h 1607551"/>
              <a:gd name="connsiteX2" fmla="*/ 1142111 w 1142111"/>
              <a:gd name="connsiteY2" fmla="*/ 0 h 1607551"/>
              <a:gd name="connsiteX3" fmla="*/ 1117600 w 1142111"/>
              <a:gd name="connsiteY3" fmla="*/ 1607551 h 1607551"/>
              <a:gd name="connsiteX4" fmla="*/ 0 w 1142111"/>
              <a:gd name="connsiteY4" fmla="*/ 1607551 h 1607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111" h="1607551">
                <a:moveTo>
                  <a:pt x="0" y="1607551"/>
                </a:moveTo>
                <a:lnTo>
                  <a:pt x="393871" y="414746"/>
                </a:lnTo>
                <a:lnTo>
                  <a:pt x="1142111" y="0"/>
                </a:lnTo>
                <a:lnTo>
                  <a:pt x="1117600" y="1607551"/>
                </a:lnTo>
                <a:lnTo>
                  <a:pt x="0" y="160755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5422347" y="3765550"/>
            <a:ext cx="1283253" cy="1132417"/>
            <a:chOff x="5422347" y="3765550"/>
            <a:chExt cx="1283253" cy="1132417"/>
          </a:xfrm>
        </p:grpSpPr>
        <p:sp>
          <p:nvSpPr>
            <p:cNvPr id="86" name="Freeform 85"/>
            <p:cNvSpPr/>
            <p:nvPr/>
          </p:nvSpPr>
          <p:spPr>
            <a:xfrm>
              <a:off x="5427133" y="3894667"/>
              <a:ext cx="1278467" cy="1003300"/>
            </a:xfrm>
            <a:custGeom>
              <a:avLst/>
              <a:gdLst>
                <a:gd name="connsiteX0" fmla="*/ 0 w 1278467"/>
                <a:gd name="connsiteY0" fmla="*/ 4233 h 1003300"/>
                <a:gd name="connsiteX1" fmla="*/ 635000 w 1278467"/>
                <a:gd name="connsiteY1" fmla="*/ 1003300 h 1003300"/>
                <a:gd name="connsiteX2" fmla="*/ 1278467 w 1278467"/>
                <a:gd name="connsiteY2" fmla="*/ 0 h 1003300"/>
                <a:gd name="connsiteX0" fmla="*/ 0 w 1278467"/>
                <a:gd name="connsiteY0" fmla="*/ 4233 h 1003300"/>
                <a:gd name="connsiteX1" fmla="*/ 635000 w 1278467"/>
                <a:gd name="connsiteY1" fmla="*/ 1003300 h 1003300"/>
                <a:gd name="connsiteX2" fmla="*/ 1278467 w 1278467"/>
                <a:gd name="connsiteY2" fmla="*/ 0 h 1003300"/>
                <a:gd name="connsiteX0" fmla="*/ 0 w 1278467"/>
                <a:gd name="connsiteY0" fmla="*/ 4233 h 1003300"/>
                <a:gd name="connsiteX1" fmla="*/ 635000 w 1278467"/>
                <a:gd name="connsiteY1" fmla="*/ 1003300 h 1003300"/>
                <a:gd name="connsiteX2" fmla="*/ 1278467 w 1278467"/>
                <a:gd name="connsiteY2" fmla="*/ 0 h 1003300"/>
                <a:gd name="connsiteX0" fmla="*/ 0 w 1278467"/>
                <a:gd name="connsiteY0" fmla="*/ 4233 h 1003300"/>
                <a:gd name="connsiteX1" fmla="*/ 635000 w 1278467"/>
                <a:gd name="connsiteY1" fmla="*/ 1003300 h 1003300"/>
                <a:gd name="connsiteX2" fmla="*/ 1278467 w 1278467"/>
                <a:gd name="connsiteY2" fmla="*/ 0 h 1003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8467" h="1003300">
                  <a:moveTo>
                    <a:pt x="0" y="4233"/>
                  </a:moveTo>
                  <a:cubicBezTo>
                    <a:pt x="88195" y="542219"/>
                    <a:pt x="421922" y="1004005"/>
                    <a:pt x="635000" y="1003300"/>
                  </a:cubicBezTo>
                  <a:cubicBezTo>
                    <a:pt x="848078" y="1002595"/>
                    <a:pt x="1143706" y="594431"/>
                    <a:pt x="1278467" y="0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5422347" y="3765550"/>
              <a:ext cx="1282700" cy="259826"/>
            </a:xfrm>
            <a:prstGeom prst="ellipse">
              <a:avLst/>
            </a:prstGeom>
            <a:solidFill>
              <a:srgbClr val="F7FAFD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Freeform 69"/>
          <p:cNvSpPr/>
          <p:nvPr/>
        </p:nvSpPr>
        <p:spPr>
          <a:xfrm>
            <a:off x="5511957" y="5531900"/>
            <a:ext cx="1103480" cy="948681"/>
          </a:xfrm>
          <a:custGeom>
            <a:avLst/>
            <a:gdLst>
              <a:gd name="connsiteX0" fmla="*/ 1800519 w 2309567"/>
              <a:gd name="connsiteY0" fmla="*/ 0 h 1913641"/>
              <a:gd name="connsiteX1" fmla="*/ 0 w 2309567"/>
              <a:gd name="connsiteY1" fmla="*/ 490194 h 1913641"/>
              <a:gd name="connsiteX2" fmla="*/ 876693 w 2309567"/>
              <a:gd name="connsiteY2" fmla="*/ 1621410 h 1913641"/>
              <a:gd name="connsiteX3" fmla="*/ 1743959 w 2309567"/>
              <a:gd name="connsiteY3" fmla="*/ 1913641 h 1913641"/>
              <a:gd name="connsiteX4" fmla="*/ 2309567 w 2309567"/>
              <a:gd name="connsiteY4" fmla="*/ 480767 h 1913641"/>
              <a:gd name="connsiteX5" fmla="*/ 1800519 w 2309567"/>
              <a:gd name="connsiteY5" fmla="*/ 0 h 191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567" h="1913641">
                <a:moveTo>
                  <a:pt x="1800519" y="0"/>
                </a:moveTo>
                <a:lnTo>
                  <a:pt x="0" y="490194"/>
                </a:lnTo>
                <a:lnTo>
                  <a:pt x="876693" y="1621410"/>
                </a:lnTo>
                <a:lnTo>
                  <a:pt x="1743959" y="1913641"/>
                </a:lnTo>
                <a:lnTo>
                  <a:pt x="2309567" y="480767"/>
                </a:lnTo>
                <a:lnTo>
                  <a:pt x="1800519" y="0"/>
                </a:lnTo>
                <a:close/>
              </a:path>
            </a:pathLst>
          </a:custGeom>
          <a:solidFill>
            <a:srgbClr val="FFC7C7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Isosceles Triangle 86"/>
          <p:cNvSpPr/>
          <p:nvPr/>
        </p:nvSpPr>
        <p:spPr>
          <a:xfrm rot="13484787">
            <a:off x="9904681" y="4874278"/>
            <a:ext cx="1031149" cy="2179085"/>
          </a:xfrm>
          <a:custGeom>
            <a:avLst/>
            <a:gdLst>
              <a:gd name="connsiteX0" fmla="*/ 0 w 1031149"/>
              <a:gd name="connsiteY0" fmla="*/ 2079229 h 2079229"/>
              <a:gd name="connsiteX1" fmla="*/ 515575 w 1031149"/>
              <a:gd name="connsiteY1" fmla="*/ 0 h 2079229"/>
              <a:gd name="connsiteX2" fmla="*/ 1031149 w 1031149"/>
              <a:gd name="connsiteY2" fmla="*/ 2079229 h 2079229"/>
              <a:gd name="connsiteX3" fmla="*/ 0 w 1031149"/>
              <a:gd name="connsiteY3" fmla="*/ 2079229 h 2079229"/>
              <a:gd name="connsiteX0" fmla="*/ 0 w 1031149"/>
              <a:gd name="connsiteY0" fmla="*/ 2079229 h 2133495"/>
              <a:gd name="connsiteX1" fmla="*/ 515575 w 1031149"/>
              <a:gd name="connsiteY1" fmla="*/ 0 h 2133495"/>
              <a:gd name="connsiteX2" fmla="*/ 1031149 w 1031149"/>
              <a:gd name="connsiteY2" fmla="*/ 2079229 h 2133495"/>
              <a:gd name="connsiteX3" fmla="*/ 0 w 1031149"/>
              <a:gd name="connsiteY3" fmla="*/ 2079229 h 2133495"/>
              <a:gd name="connsiteX0" fmla="*/ 0 w 1031149"/>
              <a:gd name="connsiteY0" fmla="*/ 2079229 h 2179085"/>
              <a:gd name="connsiteX1" fmla="*/ 515575 w 1031149"/>
              <a:gd name="connsiteY1" fmla="*/ 0 h 2179085"/>
              <a:gd name="connsiteX2" fmla="*/ 1031149 w 1031149"/>
              <a:gd name="connsiteY2" fmla="*/ 2079229 h 2179085"/>
              <a:gd name="connsiteX3" fmla="*/ 0 w 1031149"/>
              <a:gd name="connsiteY3" fmla="*/ 2079229 h 217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1149" h="2179085">
                <a:moveTo>
                  <a:pt x="0" y="2079229"/>
                </a:moveTo>
                <a:lnTo>
                  <a:pt x="515575" y="0"/>
                </a:lnTo>
                <a:lnTo>
                  <a:pt x="1031149" y="2079229"/>
                </a:lnTo>
                <a:cubicBezTo>
                  <a:pt x="701165" y="2222975"/>
                  <a:pt x="335991" y="2201328"/>
                  <a:pt x="0" y="2079229"/>
                </a:cubicBezTo>
                <a:close/>
              </a:path>
            </a:pathLst>
          </a:custGeom>
          <a:solidFill>
            <a:srgbClr val="FFF5F5"/>
          </a:solidFill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9782299" y="5531900"/>
            <a:ext cx="1103480" cy="948681"/>
          </a:xfrm>
          <a:custGeom>
            <a:avLst/>
            <a:gdLst>
              <a:gd name="connsiteX0" fmla="*/ 1800519 w 2309567"/>
              <a:gd name="connsiteY0" fmla="*/ 0 h 1913641"/>
              <a:gd name="connsiteX1" fmla="*/ 0 w 2309567"/>
              <a:gd name="connsiteY1" fmla="*/ 490194 h 1913641"/>
              <a:gd name="connsiteX2" fmla="*/ 876693 w 2309567"/>
              <a:gd name="connsiteY2" fmla="*/ 1621410 h 1913641"/>
              <a:gd name="connsiteX3" fmla="*/ 1743959 w 2309567"/>
              <a:gd name="connsiteY3" fmla="*/ 1913641 h 1913641"/>
              <a:gd name="connsiteX4" fmla="*/ 2309567 w 2309567"/>
              <a:gd name="connsiteY4" fmla="*/ 480767 h 1913641"/>
              <a:gd name="connsiteX5" fmla="*/ 1800519 w 2309567"/>
              <a:gd name="connsiteY5" fmla="*/ 0 h 191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567" h="1913641">
                <a:moveTo>
                  <a:pt x="1800519" y="0"/>
                </a:moveTo>
                <a:lnTo>
                  <a:pt x="0" y="490194"/>
                </a:lnTo>
                <a:lnTo>
                  <a:pt x="876693" y="1621410"/>
                </a:lnTo>
                <a:lnTo>
                  <a:pt x="1743959" y="1913641"/>
                </a:lnTo>
                <a:lnTo>
                  <a:pt x="2309567" y="480767"/>
                </a:lnTo>
                <a:lnTo>
                  <a:pt x="1800519" y="0"/>
                </a:lnTo>
                <a:close/>
              </a:path>
            </a:pathLst>
          </a:custGeom>
          <a:solidFill>
            <a:srgbClr val="FFF5F5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048" y="5480732"/>
            <a:ext cx="914248" cy="9081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C3F33BF-E8B6-4231-97FC-1149E3935E70}"/>
              </a:ext>
            </a:extLst>
          </p:cNvPr>
          <p:cNvSpPr txBox="1"/>
          <p:nvPr/>
        </p:nvSpPr>
        <p:spPr>
          <a:xfrm>
            <a:off x="6535103" y="6511153"/>
            <a:ext cx="292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credit: Purushottam Kar</a:t>
            </a:r>
          </a:p>
        </p:txBody>
      </p:sp>
    </p:spTree>
    <p:extLst>
      <p:ext uri="{BB962C8B-B14F-4D97-AF65-F5344CB8AC3E}">
        <p14:creationId xmlns:p14="http://schemas.microsoft.com/office/powerpoint/2010/main" val="470536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ACDB-C0C1-44D1-A3A4-410340CEB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Convex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21383AB-BBE5-4B90-A5F3-72A41B51B9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6187" y="1588362"/>
                <a:ext cx="4687957" cy="4351338"/>
              </a:xfrm>
            </p:spPr>
            <p:txBody>
              <a:bodyPr/>
              <a:lstStyle/>
              <a:p>
                <a:r>
                  <a:rPr lang="en-US" dirty="0"/>
                  <a:t>Unconstrained optimization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Optima: just ensure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21383AB-BBE5-4B90-A5F3-72A41B51B9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6187" y="1588362"/>
                <a:ext cx="4687957" cy="4351338"/>
              </a:xfrm>
              <a:blipFill>
                <a:blip r:embed="rId2"/>
                <a:stretch>
                  <a:fillRect l="-2731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8D0D4AC-C162-497E-B7D4-260160C1F0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8606" y="1588362"/>
                <a:ext cx="4687957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Constrained optimization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Optima: KKT conditions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18D0D4AC-C162-497E-B7D4-260160C1F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606" y="1588362"/>
                <a:ext cx="4687957" cy="4351338"/>
              </a:xfrm>
              <a:prstGeom prst="rect">
                <a:avLst/>
              </a:prstGeom>
              <a:blipFill>
                <a:blip r:embed="rId3"/>
                <a:stretch>
                  <a:fillRect l="-2731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C87FF9-76A5-44AC-9865-C3C36C192873}"/>
                  </a:ext>
                </a:extLst>
              </p:cNvPr>
              <p:cNvSpPr txBox="1"/>
              <p:nvPr/>
            </p:nvSpPr>
            <p:spPr>
              <a:xfrm>
                <a:off x="3897568" y="4981649"/>
                <a:ext cx="9167854" cy="1916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/>
                  <a:t>In this talk, lets assume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600" dirty="0"/>
                  <a:t>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600" dirty="0"/>
                  <a:t>smooth =&gt;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600" dirty="0"/>
                  <a:t> is differentiable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lit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lit/>
                        </m:rPr>
                        <a:rPr lang="en-US" sz="2600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6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6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lit/>
                        </m:rPr>
                        <a:rPr lang="en-US" sz="2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m:rPr>
                          <m:lit/>
                        </m:rPr>
                        <a:rPr lang="en-US" sz="2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m:rPr>
                          <m:lit/>
                        </m:rPr>
                        <a:rPr lang="en-US" sz="26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lit/>
                        </m:rPr>
                        <a:rPr lang="en-US" sz="2600" b="0" i="1" smtClean="0">
                          <a:latin typeface="Cambria Math" panose="02040503050406030204" pitchFamily="18" charset="0"/>
                        </a:rPr>
                        <m:t>||</m:t>
                      </m:r>
                    </m:oMath>
                  </m:oMathPara>
                </a14:m>
                <a:endParaRPr lang="en-US" sz="2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C87FF9-76A5-44AC-9865-C3C36C1928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7568" y="4981649"/>
                <a:ext cx="9167854" cy="1916102"/>
              </a:xfrm>
              <a:prstGeom prst="rect">
                <a:avLst/>
              </a:prstGeom>
              <a:blipFill>
                <a:blip r:embed="rId4"/>
                <a:stretch>
                  <a:fillRect l="-1197" t="-2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981E041-E639-47FD-9BB5-73BD56B9D899}"/>
              </a:ext>
            </a:extLst>
          </p:cNvPr>
          <p:cNvGrpSpPr/>
          <p:nvPr/>
        </p:nvGrpSpPr>
        <p:grpSpPr>
          <a:xfrm>
            <a:off x="539663" y="2497902"/>
            <a:ext cx="2092860" cy="1367183"/>
            <a:chOff x="999943" y="4306824"/>
            <a:chExt cx="3319272" cy="211226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85EEA8F-6FC0-4091-AF81-3A59F2831617}"/>
                </a:ext>
              </a:extLst>
            </p:cNvPr>
            <p:cNvCxnSpPr/>
            <p:nvPr/>
          </p:nvCxnSpPr>
          <p:spPr>
            <a:xfrm>
              <a:off x="1490472" y="4306824"/>
              <a:ext cx="0" cy="21122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3E79B2E-3801-4A0D-AE8F-2B6EF4D2173C}"/>
                </a:ext>
              </a:extLst>
            </p:cNvPr>
            <p:cNvCxnSpPr/>
            <p:nvPr/>
          </p:nvCxnSpPr>
          <p:spPr>
            <a:xfrm flipH="1">
              <a:off x="999943" y="6053328"/>
              <a:ext cx="33192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reeform 25">
            <a:extLst>
              <a:ext uri="{FF2B5EF4-FFF2-40B4-BE49-F238E27FC236}">
                <a16:creationId xmlns:a16="http://schemas.microsoft.com/office/drawing/2014/main" id="{EFA0A65D-8FC3-4C53-950F-FA1AE9336320}"/>
              </a:ext>
            </a:extLst>
          </p:cNvPr>
          <p:cNvSpPr/>
          <p:nvPr/>
        </p:nvSpPr>
        <p:spPr>
          <a:xfrm>
            <a:off x="479961" y="2544389"/>
            <a:ext cx="2069798" cy="865048"/>
          </a:xfrm>
          <a:custGeom>
            <a:avLst/>
            <a:gdLst>
              <a:gd name="connsiteX0" fmla="*/ 0 w 3282696"/>
              <a:gd name="connsiteY0" fmla="*/ 0 h 1438824"/>
              <a:gd name="connsiteX1" fmla="*/ 1453896 w 3282696"/>
              <a:gd name="connsiteY1" fmla="*/ 1335024 h 1438824"/>
              <a:gd name="connsiteX2" fmla="*/ 2706624 w 3282696"/>
              <a:gd name="connsiteY2" fmla="*/ 1225296 h 1438824"/>
              <a:gd name="connsiteX3" fmla="*/ 3282696 w 3282696"/>
              <a:gd name="connsiteY3" fmla="*/ 228600 h 1438824"/>
              <a:gd name="connsiteX4" fmla="*/ 3282696 w 3282696"/>
              <a:gd name="connsiteY4" fmla="*/ 228600 h 1438824"/>
              <a:gd name="connsiteX0" fmla="*/ 0 w 3282696"/>
              <a:gd name="connsiteY0" fmla="*/ 0 h 1410060"/>
              <a:gd name="connsiteX1" fmla="*/ 1453896 w 3282696"/>
              <a:gd name="connsiteY1" fmla="*/ 1335024 h 1410060"/>
              <a:gd name="connsiteX2" fmla="*/ 2615184 w 3282696"/>
              <a:gd name="connsiteY2" fmla="*/ 1133856 h 1410060"/>
              <a:gd name="connsiteX3" fmla="*/ 3282696 w 3282696"/>
              <a:gd name="connsiteY3" fmla="*/ 228600 h 1410060"/>
              <a:gd name="connsiteX4" fmla="*/ 3282696 w 3282696"/>
              <a:gd name="connsiteY4" fmla="*/ 228600 h 1410060"/>
              <a:gd name="connsiteX0" fmla="*/ 0 w 3282696"/>
              <a:gd name="connsiteY0" fmla="*/ 0 h 1405369"/>
              <a:gd name="connsiteX1" fmla="*/ 1453896 w 3282696"/>
              <a:gd name="connsiteY1" fmla="*/ 1335024 h 1405369"/>
              <a:gd name="connsiteX2" fmla="*/ 2578608 w 3282696"/>
              <a:gd name="connsiteY2" fmla="*/ 1115568 h 1405369"/>
              <a:gd name="connsiteX3" fmla="*/ 3282696 w 3282696"/>
              <a:gd name="connsiteY3" fmla="*/ 228600 h 1405369"/>
              <a:gd name="connsiteX4" fmla="*/ 3282696 w 3282696"/>
              <a:gd name="connsiteY4" fmla="*/ 228600 h 1405369"/>
              <a:gd name="connsiteX0" fmla="*/ 0 w 3282696"/>
              <a:gd name="connsiteY0" fmla="*/ 0 h 1336127"/>
              <a:gd name="connsiteX1" fmla="*/ 1453896 w 3282696"/>
              <a:gd name="connsiteY1" fmla="*/ 1335024 h 1336127"/>
              <a:gd name="connsiteX2" fmla="*/ 3282696 w 3282696"/>
              <a:gd name="connsiteY2" fmla="*/ 228600 h 1336127"/>
              <a:gd name="connsiteX3" fmla="*/ 3282696 w 3282696"/>
              <a:gd name="connsiteY3" fmla="*/ 228600 h 1336127"/>
              <a:gd name="connsiteX0" fmla="*/ 0 w 3282696"/>
              <a:gd name="connsiteY0" fmla="*/ 0 h 1350644"/>
              <a:gd name="connsiteX1" fmla="*/ 1453896 w 3282696"/>
              <a:gd name="connsiteY1" fmla="*/ 1335024 h 1350644"/>
              <a:gd name="connsiteX2" fmla="*/ 3282696 w 3282696"/>
              <a:gd name="connsiteY2" fmla="*/ 228600 h 1350644"/>
              <a:gd name="connsiteX3" fmla="*/ 3282696 w 3282696"/>
              <a:gd name="connsiteY3" fmla="*/ 228600 h 1350644"/>
              <a:gd name="connsiteX0" fmla="*/ 0 w 3282696"/>
              <a:gd name="connsiteY0" fmla="*/ 0 h 228600"/>
              <a:gd name="connsiteX1" fmla="*/ 3282696 w 3282696"/>
              <a:gd name="connsiteY1" fmla="*/ 228600 h 228600"/>
              <a:gd name="connsiteX2" fmla="*/ 3282696 w 3282696"/>
              <a:gd name="connsiteY2" fmla="*/ 228600 h 228600"/>
              <a:gd name="connsiteX0" fmla="*/ 0 w 3282696"/>
              <a:gd name="connsiteY0" fmla="*/ 0 h 1381283"/>
              <a:gd name="connsiteX1" fmla="*/ 3282696 w 3282696"/>
              <a:gd name="connsiteY1" fmla="*/ 228600 h 1381283"/>
              <a:gd name="connsiteX2" fmla="*/ 3282696 w 3282696"/>
              <a:gd name="connsiteY2" fmla="*/ 228600 h 1381283"/>
              <a:gd name="connsiteX0" fmla="*/ 0 w 3282696"/>
              <a:gd name="connsiteY0" fmla="*/ 0 h 1533999"/>
              <a:gd name="connsiteX1" fmla="*/ 3282696 w 3282696"/>
              <a:gd name="connsiteY1" fmla="*/ 228600 h 1533999"/>
              <a:gd name="connsiteX2" fmla="*/ 3282696 w 3282696"/>
              <a:gd name="connsiteY2" fmla="*/ 228600 h 1533999"/>
              <a:gd name="connsiteX0" fmla="*/ 0 w 3282696"/>
              <a:gd name="connsiteY0" fmla="*/ 0 h 1515917"/>
              <a:gd name="connsiteX1" fmla="*/ 3282696 w 3282696"/>
              <a:gd name="connsiteY1" fmla="*/ 228600 h 1515917"/>
              <a:gd name="connsiteX2" fmla="*/ 3282696 w 3282696"/>
              <a:gd name="connsiteY2" fmla="*/ 228600 h 1515917"/>
              <a:gd name="connsiteX0" fmla="*/ 0 w 3282696"/>
              <a:gd name="connsiteY0" fmla="*/ 0 h 1277154"/>
              <a:gd name="connsiteX1" fmla="*/ 3282696 w 3282696"/>
              <a:gd name="connsiteY1" fmla="*/ 228600 h 1277154"/>
              <a:gd name="connsiteX2" fmla="*/ 3282696 w 3282696"/>
              <a:gd name="connsiteY2" fmla="*/ 228600 h 1277154"/>
              <a:gd name="connsiteX0" fmla="*/ 0 w 3282696"/>
              <a:gd name="connsiteY0" fmla="*/ 0 h 1336478"/>
              <a:gd name="connsiteX1" fmla="*/ 3282696 w 3282696"/>
              <a:gd name="connsiteY1" fmla="*/ 228600 h 1336478"/>
              <a:gd name="connsiteX2" fmla="*/ 3282696 w 3282696"/>
              <a:gd name="connsiteY2" fmla="*/ 228600 h 133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2696" h="1336478">
                <a:moveTo>
                  <a:pt x="0" y="0"/>
                </a:moveTo>
                <a:cubicBezTo>
                  <a:pt x="728472" y="899160"/>
                  <a:pt x="2398776" y="2374392"/>
                  <a:pt x="3282696" y="228600"/>
                </a:cubicBezTo>
                <a:lnTo>
                  <a:pt x="3282696" y="228600"/>
                </a:ln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D5D195-4611-4E53-A044-57E17695536C}"/>
              </a:ext>
            </a:extLst>
          </p:cNvPr>
          <p:cNvCxnSpPr>
            <a:cxnSpLocks/>
          </p:cNvCxnSpPr>
          <p:nvPr/>
        </p:nvCxnSpPr>
        <p:spPr>
          <a:xfrm flipH="1">
            <a:off x="881078" y="3418344"/>
            <a:ext cx="1785317" cy="2367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9862F7-F669-42AC-82CD-7DD778A54D4F}"/>
              </a:ext>
            </a:extLst>
          </p:cNvPr>
          <p:cNvCxnSpPr>
            <a:cxnSpLocks/>
          </p:cNvCxnSpPr>
          <p:nvPr/>
        </p:nvCxnSpPr>
        <p:spPr>
          <a:xfrm flipH="1" flipV="1">
            <a:off x="1817850" y="3442018"/>
            <a:ext cx="85902" cy="12469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03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B925-75A2-439A-A35A-4ED6F838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5D86-B8CA-4D79-A625-0EF6E77CE8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Projected gradient descent method: </a:t>
                </a:r>
              </a:p>
              <a:p>
                <a:endParaRPr lang="en-US" dirty="0"/>
              </a:p>
              <a:p>
                <a:r>
                  <a:rPr lang="en-US" dirty="0"/>
                  <a:t>For t=1, 2, … (until convergence)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 step-size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9A5D86-B8CA-4D79-A625-0EF6E77CE8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461845B-8D5A-4A0A-BFDD-6B9DFB0A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75" y="2396110"/>
            <a:ext cx="5086960" cy="321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018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00441"/>
  <p:tag name="ORIGINALWIDTH" val="251.5129"/>
  <p:tag name="LATEXADDIN" val="\documentclass{article}&#10;\usepackage{amsmath,amssymb}&#10;\pagestyle{empty}&#10;\begin{document}&#10;&#10;\[&#10;{\cal C} \subseteq {\mathbb R}^d&#10;\]&#10;&#10;\end{document}"/>
  <p:tag name="IGUANATEXSIZE" val="60"/>
  <p:tag name="IGUANATEXCURSOR" val="9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.50307"/>
  <p:tag name="ORIGINALWIDTH" val="43.5022"/>
  <p:tag name="LATEXADDIN" val="\documentclass{article}&#10;\usepackage{amsmath,amssymb}&#10;\pagestyle{empty}&#10;\begin{document}&#10;&#10;\[&#10;\cal C&#10;\]&#10;&#10;\end{document}"/>
  <p:tag name="IGUANATEXSIZE" val="44"/>
  <p:tag name="IGUANATEXCURSOR" val="9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.50307"/>
  <p:tag name="ORIGINALWIDTH" val="43.5022"/>
  <p:tag name="LATEXADDIN" val="\documentclass{article}&#10;\usepackage{amsmath,amssymb}&#10;\pagestyle{empty}&#10;\begin{document}&#10;&#10;\[&#10;\cal C&#10;\]&#10;&#10;\end{document}"/>
  <p:tag name="IGUANATEXSIZE" val="44"/>
  <p:tag name="IGUANATEXCURSOR" val="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0472"/>
  <p:tag name="ORIGINALWIDTH" val="400.5205"/>
  <p:tag name="LATEXADDIN" val="\documentclass{article}&#10;\usepackage{amsmath,amssymb}&#10;\pagestyle{empty}&#10;\begin{document}&#10;&#10;\[&#10;f: \mathbb R^d \rightarrow \mathbb R&#10;\]&#10;&#10;\end{document}"/>
  <p:tag name="IGUANATEXSIZE" val="60"/>
  <p:tag name="IGUANATEXCURSOR" val="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5.5142"/>
  <p:tag name="ORIGINALWIDTH" val="514.0264"/>
  <p:tag name="LATEXADDIN" val="\documentclass{article}&#10;\usepackage{amsmath,amssymb}&#10;\pagestyle{empty}&#10;\begin{document}&#10;&#10;\begin{align*}&#10;\min_{\mathbf x \in {\mathbb R}^d} &amp;\ {\mathbf a}^\top{\mathbf x}\\&#10;s.t. &amp;\ {\mathbf b}_i^\top{\mathbf x} \leq c_i\\&#10;\end{align*}&#10;&#10;\end{document}"/>
  <p:tag name="IGUANATEXSIZE" val="36"/>
  <p:tag name="IGUANATEXCURSOR" val="1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2.5161"/>
  <p:tag name="ORIGINALWIDTH" val="730.5375"/>
  <p:tag name="LATEXADDIN" val="\documentclass{article}&#10;\usepackage{amsmath,amssymb}&#10;\pagestyle{empty}&#10;\begin{document}&#10;&#10;\begin{align*}&#10;\min_{\mathbf x \in {\mathbb R}^d}  &amp;\ \frac{1}{2}{\mathbf x}^\top{\mathbf A}{\mathbf x} + {\mathbf a}^\top{\mathbf x}\\&#10;s.t. &amp;\ {\mathbf b}_i^\top{\mathbf x} \leq c_i\\&#10;\end{align*}&#10;&#10;\end{document}"/>
  <p:tag name="IGUANATEXSIZE" val="36"/>
  <p:tag name="IGUANATEXCURSOR" val="1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.5142"/>
  <p:tag name="ORIGINALWIDTH" val="534.0275"/>
  <p:tag name="LATEXADDIN" val="\documentclass{article}&#10;\usepackage{amsmath,amssymb}&#10;\pagestyle{empty}&#10;\begin{document}&#10;&#10;\begin{align*}&#10;\min_{\mathbf X \succeq \mathbf 0}  &amp;\ {\mathbf A}^\top{\mathbf X}\\&#10;s.t. &amp;\ {\mathbf B}_i^\top{\mathbf X} \leq c_i\\&#10;\end{align*}&#10;&#10;\end{document}"/>
  <p:tag name="IGUANATEXSIZE" val="36"/>
  <p:tag name="IGUANATEXCURSOR" val="2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50386"/>
  <p:tag name="ORIGINALWIDTH" val="41.50212"/>
  <p:tag name="LATEXADDIN" val="\documentclass{article}&#10;\usepackage{amsmath,amssymb}&#10;\pagestyle{empty}&#10;\begin{document}&#10;&#10;\[&#10;f&#10;\]&#10;&#10;\end{document}"/>
  <p:tag name="IGUANATEXSIZE" val="44"/>
  <p:tag name="IGUANATEXCURSOR" val="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50386"/>
  <p:tag name="ORIGINALWIDTH" val="41.50212"/>
  <p:tag name="LATEXADDIN" val="\documentclass{article}&#10;\usepackage{amsmath,amssymb}&#10;\pagestyle{empty}&#10;\begin{document}&#10;&#10;\[&#10;f&#10;\]&#10;&#10;\end{document}"/>
  <p:tag name="IGUANATEXSIZE" val="44"/>
  <p:tag name="IGUANATEXCURSOR" val="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50386"/>
  <p:tag name="ORIGINALWIDTH" val="41.50212"/>
  <p:tag name="LATEXADDIN" val="\documentclass{article}&#10;\usepackage{amsmath,amssymb}&#10;\pagestyle{empty}&#10;\begin{document}&#10;&#10;\[&#10;f&#10;\]&#10;&#10;\end{document}"/>
  <p:tag name="IGUANATEXSIZE" val="44"/>
  <p:tag name="IGUANATEXCURSOR" val="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0.50307"/>
  <p:tag name="ORIGINALWIDTH" val="43.5022"/>
  <p:tag name="LATEXADDIN" val="\documentclass{article}&#10;\usepackage{amsmath,amssymb}&#10;\pagestyle{empty}&#10;\begin{document}&#10;&#10;\[&#10;\cal C&#10;\]&#10;&#10;\end{document}"/>
  <p:tag name="IGUANATEXSIZE" val="44"/>
  <p:tag name="IGUANATEXCURSOR" val="9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3829</TotalTime>
  <Words>3350</Words>
  <Application>Microsoft Office PowerPoint</Application>
  <PresentationFormat>Widescreen</PresentationFormat>
  <Paragraphs>676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Arial</vt:lpstr>
      <vt:lpstr>Calibri</vt:lpstr>
      <vt:lpstr>Calibri Light</vt:lpstr>
      <vt:lpstr>Cambria Math</vt:lpstr>
      <vt:lpstr>Office Theme</vt:lpstr>
      <vt:lpstr>Non-convex Optimization for Machine Learning</vt:lpstr>
      <vt:lpstr>Outline</vt:lpstr>
      <vt:lpstr>Relevant Monograph (Shameless Ad)</vt:lpstr>
      <vt:lpstr>Optimization in ML</vt:lpstr>
      <vt:lpstr>Optimization Problems</vt:lpstr>
      <vt:lpstr>Convex Optimization</vt:lpstr>
      <vt:lpstr>Examples</vt:lpstr>
      <vt:lpstr>Convex Optimization</vt:lpstr>
      <vt:lpstr>Gradient Descent Methods</vt:lpstr>
      <vt:lpstr>Convergence Proof</vt:lpstr>
      <vt:lpstr>Non-convexity?</vt:lpstr>
      <vt:lpstr>Local Optima</vt:lpstr>
      <vt:lpstr>First Order Stationary Points</vt:lpstr>
      <vt:lpstr>First Order Stationary Points</vt:lpstr>
      <vt:lpstr>Second Order Stationary Points </vt:lpstr>
      <vt:lpstr>Second Order Stationary Points</vt:lpstr>
      <vt:lpstr>Stationarity and local optima</vt:lpstr>
      <vt:lpstr>Computability?</vt:lpstr>
      <vt:lpstr>Does Gradient Descent Work for Local Optimality?</vt:lpstr>
      <vt:lpstr>Finding First Order Stationary Points</vt:lpstr>
      <vt:lpstr>Gradient Descent Methods</vt:lpstr>
      <vt:lpstr>Convergence to FOSP</vt:lpstr>
      <vt:lpstr>Accelerated Gradient Descent for FOSP?</vt:lpstr>
      <vt:lpstr>Non-convex Optimization: Sum of Functions</vt:lpstr>
      <vt:lpstr>Does Stochastic Gradient Descent Work?</vt:lpstr>
      <vt:lpstr>Summary: Convergence to FOSP</vt:lpstr>
      <vt:lpstr>Finding Second Order Stationary Points (SOSP)</vt:lpstr>
      <vt:lpstr>Cubic Regularization (Nesterov and Polyak-2006)</vt:lpstr>
      <vt:lpstr>Noisy Gradient Descent for SOSP</vt:lpstr>
      <vt:lpstr>Proof</vt:lpstr>
      <vt:lpstr>Proof</vt:lpstr>
      <vt:lpstr>Proof?</vt:lpstr>
      <vt:lpstr>Proof?</vt:lpstr>
      <vt:lpstr>Proof</vt:lpstr>
      <vt:lpstr>Summary: Convergence to SOSP</vt:lpstr>
      <vt:lpstr>Convergence to Global Optima?</vt:lpstr>
      <vt:lpstr>Can Statistics Help: Realizable models!</vt:lpstr>
      <vt:lpstr>Learning Neural Networks: Provably</vt:lpstr>
      <vt:lpstr>Learning Neural Networks: Provably</vt:lpstr>
      <vt:lpstr>Learning with Structure</vt:lpstr>
      <vt:lpstr>Sparse Linear Regression</vt:lpstr>
      <vt:lpstr>Learning with structure</vt:lpstr>
      <vt:lpstr>Other Examples</vt:lpstr>
      <vt:lpstr>Non-convex Structures</vt:lpstr>
      <vt:lpstr>Non-convex Structures</vt:lpstr>
      <vt:lpstr>Technique: Projected Gradient Descent</vt:lpstr>
      <vt:lpstr>Results for Several Problems</vt:lpstr>
      <vt:lpstr>Results Contd…</vt:lpstr>
      <vt:lpstr>Sparse Linear Regression</vt:lpstr>
      <vt:lpstr>Sparse Linear Regression</vt:lpstr>
      <vt:lpstr>Technique: Projected Gradient Descent</vt:lpstr>
      <vt:lpstr>Statistical Guarantees</vt:lpstr>
      <vt:lpstr>Low-rank Matrix Completion</vt:lpstr>
      <vt:lpstr>Technique: Projected Gradient Descent</vt:lpstr>
      <vt:lpstr>Guarantees</vt:lpstr>
      <vt:lpstr>General Result for Any Function</vt:lpstr>
      <vt:lpstr>Learning with Latent Variables</vt:lpstr>
      <vt:lpstr>Alternating Minimization</vt:lpstr>
      <vt:lpstr>Low-rank Matrix Completion</vt:lpstr>
      <vt:lpstr>Matrix Completion: Alternating Minimization</vt:lpstr>
      <vt:lpstr>Results: Alternating Minimization</vt:lpstr>
      <vt:lpstr>General Results</vt:lpstr>
      <vt:lpstr>Summary I</vt:lpstr>
      <vt:lpstr>Summary II</vt:lpstr>
      <vt:lpstr>Summary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Non-convex Optimization for Machine Learning</dc:title>
  <dc:creator>Prateek Jain</dc:creator>
  <cp:lastModifiedBy>Prateek Jain</cp:lastModifiedBy>
  <cp:revision>1</cp:revision>
  <dcterms:created xsi:type="dcterms:W3CDTF">2018-12-28T14:21:28Z</dcterms:created>
  <dcterms:modified xsi:type="dcterms:W3CDTF">2019-01-10T10:52:09Z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prajain@microsoft.com</vt:lpwstr>
  </property>
  <property fmtid="{D5CDD505-2E9C-101B-9397-08002B2CF9AE}" pid="5" name="MSIP_Label_f42aa342-8706-4288-bd11-ebb85995028c_SetDate">
    <vt:lpwstr>2018-12-28T14:23:22.5360872Z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